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Roboto Mono Medium"/>
      <p:regular r:id="rId62"/>
      <p:bold r:id="rId63"/>
      <p:italic r:id="rId64"/>
      <p:boldItalic r:id="rId65"/>
    </p:embeddedFont>
    <p:embeddedFont>
      <p:font typeface="Roboto Mono SemiBold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Roboto Mono Light"/>
      <p:regular r:id="rId74"/>
      <p:bold r:id="rId75"/>
      <p:italic r:id="rId76"/>
      <p:boldItalic r:id="rId77"/>
    </p:embeddedFont>
    <p:embeddedFont>
      <p:font typeface="Google Sans"/>
      <p:regular r:id="rId78"/>
      <p:bold r:id="rId79"/>
      <p:italic r:id="rId80"/>
      <p:boldItalic r:id="rId81"/>
    </p:embeddedFont>
    <p:embeddedFont>
      <p:font typeface="Google Sans Medium"/>
      <p:regular r:id="rId82"/>
      <p:bold r:id="rId83"/>
      <p:italic r:id="rId84"/>
      <p:boldItalic r:id="rId85"/>
    </p:embeddedFont>
    <p:embeddedFont>
      <p:font typeface="Helvetica Neue"/>
      <p:regular r:id="rId86"/>
      <p:bold r:id="rId87"/>
      <p:italic r:id="rId88"/>
      <p:boldItalic r:id="rId89"/>
    </p:embeddedFont>
    <p:embeddedFont>
      <p:font typeface="Roboto Mon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GoogleSansMedium-italic.fntdata"/><Relationship Id="rId83" Type="http://schemas.openxmlformats.org/officeDocument/2006/relationships/font" Target="fonts/GoogleSansMedium-bold.fntdata"/><Relationship Id="rId42" Type="http://schemas.openxmlformats.org/officeDocument/2006/relationships/slide" Target="slides/slide37.xml"/><Relationship Id="rId86" Type="http://schemas.openxmlformats.org/officeDocument/2006/relationships/font" Target="fonts/HelveticaNeue-regular.fntdata"/><Relationship Id="rId41" Type="http://schemas.openxmlformats.org/officeDocument/2006/relationships/slide" Target="slides/slide36.xml"/><Relationship Id="rId85" Type="http://schemas.openxmlformats.org/officeDocument/2006/relationships/font" Target="fonts/GoogleSansMedium-boldItalic.fntdata"/><Relationship Id="rId44" Type="http://schemas.openxmlformats.org/officeDocument/2006/relationships/slide" Target="slides/slide39.xml"/><Relationship Id="rId88" Type="http://schemas.openxmlformats.org/officeDocument/2006/relationships/font" Target="fonts/HelveticaNeue-italic.fntdata"/><Relationship Id="rId43" Type="http://schemas.openxmlformats.org/officeDocument/2006/relationships/slide" Target="slides/slide38.xml"/><Relationship Id="rId87" Type="http://schemas.openxmlformats.org/officeDocument/2006/relationships/font" Target="fonts/HelveticaNeue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HelveticaNeue-boldItalic.fntdata"/><Relationship Id="rId80" Type="http://schemas.openxmlformats.org/officeDocument/2006/relationships/font" Target="fonts/GoogleSans-italic.fntdata"/><Relationship Id="rId82" Type="http://schemas.openxmlformats.org/officeDocument/2006/relationships/font" Target="fonts/GoogleSansMedium-regular.fntdata"/><Relationship Id="rId81" Type="http://schemas.openxmlformats.org/officeDocument/2006/relationships/font" Target="fonts/Google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75" Type="http://schemas.openxmlformats.org/officeDocument/2006/relationships/font" Target="fonts/RobotoMonoLight-bold.fntdata"/><Relationship Id="rId30" Type="http://schemas.openxmlformats.org/officeDocument/2006/relationships/slide" Target="slides/slide25.xml"/><Relationship Id="rId74" Type="http://schemas.openxmlformats.org/officeDocument/2006/relationships/font" Target="fonts/RobotoMonoLight-regular.fntdata"/><Relationship Id="rId33" Type="http://schemas.openxmlformats.org/officeDocument/2006/relationships/slide" Target="slides/slide28.xml"/><Relationship Id="rId77" Type="http://schemas.openxmlformats.org/officeDocument/2006/relationships/font" Target="fonts/RobotoMonoLight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MonoLight-italic.fntdata"/><Relationship Id="rId35" Type="http://schemas.openxmlformats.org/officeDocument/2006/relationships/slide" Target="slides/slide30.xml"/><Relationship Id="rId79" Type="http://schemas.openxmlformats.org/officeDocument/2006/relationships/font" Target="fonts/GoogleSans-bold.fntdata"/><Relationship Id="rId34" Type="http://schemas.openxmlformats.org/officeDocument/2006/relationships/slide" Target="slides/slide29.xml"/><Relationship Id="rId78" Type="http://schemas.openxmlformats.org/officeDocument/2006/relationships/font" Target="fonts/GoogleSans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Medium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MonoMedium-italic.fntdata"/><Relationship Id="rId63" Type="http://schemas.openxmlformats.org/officeDocument/2006/relationships/font" Target="fonts/RobotoMonoMedium-bold.fntdata"/><Relationship Id="rId22" Type="http://schemas.openxmlformats.org/officeDocument/2006/relationships/slide" Target="slides/slide17.xml"/><Relationship Id="rId66" Type="http://schemas.openxmlformats.org/officeDocument/2006/relationships/font" Target="fonts/RobotoMono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RobotoMono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MonoSemiBold-italic.fntdata"/><Relationship Id="rId23" Type="http://schemas.openxmlformats.org/officeDocument/2006/relationships/slide" Target="slides/slide18.xml"/><Relationship Id="rId67" Type="http://schemas.openxmlformats.org/officeDocument/2006/relationships/font" Target="fonts/RobotoMonoSemiBold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Semi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Mono-bold.fntdata"/><Relationship Id="rId90" Type="http://schemas.openxmlformats.org/officeDocument/2006/relationships/font" Target="fonts/RobotoMono-regular.fntdata"/><Relationship Id="rId93" Type="http://schemas.openxmlformats.org/officeDocument/2006/relationships/font" Target="fonts/RobotoMono-boldItalic.fntdata"/><Relationship Id="rId92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Remember this is only 15 mins so each of these lines is days worth of work when you actually start following this path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Choose what is relevent to your career goals.. Dont just get all….</a:t>
            </a:r>
            <a:endParaRPr/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4">
  <p:cSld name="CUSTOM_2_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8520600" cy="2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3">
  <p:cSld name="CUSTOM 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idx="1" type="body"/>
          </p:nvPr>
        </p:nvSpPr>
        <p:spPr>
          <a:xfrm>
            <a:off x="5207049" y="1520700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761950" y="2225749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6192528" y="4590003"/>
            <a:ext cx="360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75" lIns="60975" spcFirstLastPara="1" rIns="60975" wrap="square" tIns="60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0" i="0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0" i="0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0" i="0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0" i="0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0" i="0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0" i="0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0" i="0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0" i="0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0" i="0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b="0" i="0" sz="18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4.png"/><Relationship Id="rId13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9" Type="http://schemas.openxmlformats.org/officeDocument/2006/relationships/image" Target="../media/image44.png"/><Relationship Id="rId5" Type="http://schemas.openxmlformats.org/officeDocument/2006/relationships/hyperlink" Target="https://thecloudgirl.dev/" TargetMode="External"/><Relationship Id="rId6" Type="http://schemas.openxmlformats.org/officeDocument/2006/relationships/image" Target="../media/image53.png"/><Relationship Id="rId7" Type="http://schemas.openxmlformats.org/officeDocument/2006/relationships/hyperlink" Target="http://bit.ly/theCloudGirl" TargetMode="External"/><Relationship Id="rId8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5.png"/><Relationship Id="rId20" Type="http://schemas.openxmlformats.org/officeDocument/2006/relationships/image" Target="../media/image78.png"/><Relationship Id="rId42" Type="http://schemas.openxmlformats.org/officeDocument/2006/relationships/image" Target="../media/image92.png"/><Relationship Id="rId41" Type="http://schemas.openxmlformats.org/officeDocument/2006/relationships/image" Target="../media/image96.png"/><Relationship Id="rId22" Type="http://schemas.openxmlformats.org/officeDocument/2006/relationships/image" Target="../media/image76.png"/><Relationship Id="rId44" Type="http://schemas.openxmlformats.org/officeDocument/2006/relationships/image" Target="../media/image98.png"/><Relationship Id="rId21" Type="http://schemas.openxmlformats.org/officeDocument/2006/relationships/image" Target="../media/image72.png"/><Relationship Id="rId43" Type="http://schemas.openxmlformats.org/officeDocument/2006/relationships/image" Target="../media/image108.png"/><Relationship Id="rId24" Type="http://schemas.openxmlformats.org/officeDocument/2006/relationships/image" Target="../media/image86.png"/><Relationship Id="rId23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Relationship Id="rId4" Type="http://schemas.openxmlformats.org/officeDocument/2006/relationships/image" Target="../media/image58.png"/><Relationship Id="rId9" Type="http://schemas.openxmlformats.org/officeDocument/2006/relationships/image" Target="../media/image74.png"/><Relationship Id="rId26" Type="http://schemas.openxmlformats.org/officeDocument/2006/relationships/image" Target="../media/image80.png"/><Relationship Id="rId25" Type="http://schemas.openxmlformats.org/officeDocument/2006/relationships/image" Target="../media/image79.png"/><Relationship Id="rId28" Type="http://schemas.openxmlformats.org/officeDocument/2006/relationships/image" Target="../media/image82.png"/><Relationship Id="rId27" Type="http://schemas.openxmlformats.org/officeDocument/2006/relationships/image" Target="../media/image81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29" Type="http://schemas.openxmlformats.org/officeDocument/2006/relationships/image" Target="../media/image85.png"/><Relationship Id="rId7" Type="http://schemas.openxmlformats.org/officeDocument/2006/relationships/image" Target="../media/image67.png"/><Relationship Id="rId8" Type="http://schemas.openxmlformats.org/officeDocument/2006/relationships/image" Target="../media/image63.png"/><Relationship Id="rId31" Type="http://schemas.openxmlformats.org/officeDocument/2006/relationships/image" Target="../media/image87.png"/><Relationship Id="rId30" Type="http://schemas.openxmlformats.org/officeDocument/2006/relationships/image" Target="../media/image89.png"/><Relationship Id="rId11" Type="http://schemas.openxmlformats.org/officeDocument/2006/relationships/image" Target="../media/image66.png"/><Relationship Id="rId33" Type="http://schemas.openxmlformats.org/officeDocument/2006/relationships/image" Target="../media/image90.png"/><Relationship Id="rId10" Type="http://schemas.openxmlformats.org/officeDocument/2006/relationships/image" Target="../media/image64.png"/><Relationship Id="rId32" Type="http://schemas.openxmlformats.org/officeDocument/2006/relationships/image" Target="../media/image83.png"/><Relationship Id="rId13" Type="http://schemas.openxmlformats.org/officeDocument/2006/relationships/image" Target="../media/image71.png"/><Relationship Id="rId35" Type="http://schemas.openxmlformats.org/officeDocument/2006/relationships/image" Target="../media/image88.png"/><Relationship Id="rId12" Type="http://schemas.openxmlformats.org/officeDocument/2006/relationships/image" Target="../media/image65.png"/><Relationship Id="rId34" Type="http://schemas.openxmlformats.org/officeDocument/2006/relationships/image" Target="../media/image91.png"/><Relationship Id="rId15" Type="http://schemas.openxmlformats.org/officeDocument/2006/relationships/image" Target="../media/image68.png"/><Relationship Id="rId37" Type="http://schemas.openxmlformats.org/officeDocument/2006/relationships/image" Target="../media/image84.png"/><Relationship Id="rId14" Type="http://schemas.openxmlformats.org/officeDocument/2006/relationships/image" Target="../media/image61.png"/><Relationship Id="rId36" Type="http://schemas.openxmlformats.org/officeDocument/2006/relationships/image" Target="../media/image93.png"/><Relationship Id="rId17" Type="http://schemas.openxmlformats.org/officeDocument/2006/relationships/image" Target="../media/image70.png"/><Relationship Id="rId39" Type="http://schemas.openxmlformats.org/officeDocument/2006/relationships/image" Target="../media/image94.png"/><Relationship Id="rId16" Type="http://schemas.openxmlformats.org/officeDocument/2006/relationships/image" Target="../media/image62.png"/><Relationship Id="rId38" Type="http://schemas.openxmlformats.org/officeDocument/2006/relationships/image" Target="../media/image95.png"/><Relationship Id="rId19" Type="http://schemas.openxmlformats.org/officeDocument/2006/relationships/image" Target="../media/image73.png"/><Relationship Id="rId18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7.png"/><Relationship Id="rId4" Type="http://schemas.openxmlformats.org/officeDocument/2006/relationships/image" Target="../media/image107.png"/><Relationship Id="rId9" Type="http://schemas.openxmlformats.org/officeDocument/2006/relationships/image" Target="../media/image106.png"/><Relationship Id="rId5" Type="http://schemas.openxmlformats.org/officeDocument/2006/relationships/image" Target="../media/image102.png"/><Relationship Id="rId6" Type="http://schemas.openxmlformats.org/officeDocument/2006/relationships/image" Target="../media/image104.png"/><Relationship Id="rId7" Type="http://schemas.openxmlformats.org/officeDocument/2006/relationships/image" Target="../media/image103.png"/><Relationship Id="rId8" Type="http://schemas.openxmlformats.org/officeDocument/2006/relationships/image" Target="../media/image111.png"/><Relationship Id="rId11" Type="http://schemas.openxmlformats.org/officeDocument/2006/relationships/image" Target="../media/image110.png"/><Relationship Id="rId10" Type="http://schemas.openxmlformats.org/officeDocument/2006/relationships/image" Target="../media/image109.png"/><Relationship Id="rId12" Type="http://schemas.openxmlformats.org/officeDocument/2006/relationships/image" Target="../media/image1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Roadmap to becoming a Cloud Professional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Priyanka Vergadia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Senior Developer Advocate, Google Cloud</a:t>
            </a:r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40849" l="9230" r="9229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b="0" i="0" sz="1050" u="none" cap="none" strike="noStrike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192250" y="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Skills Badges </a:t>
            </a:r>
            <a:r>
              <a:rPr lang="en" sz="1400"/>
              <a:t>(https://cloud.google.com/training)</a:t>
            </a:r>
            <a:endParaRPr sz="1400"/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5875" y="833450"/>
            <a:ext cx="4813109" cy="40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192250" y="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Cloud OnBoard </a:t>
            </a:r>
            <a:r>
              <a:rPr lang="en" sz="1400"/>
              <a:t>(https://cloud.google.com/training)</a:t>
            </a:r>
            <a:endParaRPr sz="1400"/>
          </a:p>
        </p:txBody>
      </p:sp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175" y="855850"/>
            <a:ext cx="4312328" cy="408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192250" y="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Coursera Courses </a:t>
            </a:r>
            <a:endParaRPr sz="1400"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3300"/>
            <a:ext cx="8181985" cy="408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192250" y="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Certifications </a:t>
            </a:r>
            <a:r>
              <a:rPr lang="en" sz="1400"/>
              <a:t>(https://cloud.google.com/training)</a:t>
            </a:r>
            <a:endParaRPr sz="1400"/>
          </a:p>
        </p:txBody>
      </p:sp>
      <p:pic>
        <p:nvPicPr>
          <p:cNvPr id="162" name="Google Shape;1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250" y="900650"/>
            <a:ext cx="4875506" cy="40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2"/>
          <p:cNvCxnSpPr/>
          <p:nvPr/>
        </p:nvCxnSpPr>
        <p:spPr>
          <a:xfrm>
            <a:off x="831599" y="2065702"/>
            <a:ext cx="8322900" cy="0"/>
          </a:xfrm>
          <a:prstGeom prst="straightConnector1">
            <a:avLst/>
          </a:prstGeom>
          <a:noFill/>
          <a:ln cap="flat" cmpd="sng" w="12700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32"/>
          <p:cNvCxnSpPr/>
          <p:nvPr/>
        </p:nvCxnSpPr>
        <p:spPr>
          <a:xfrm>
            <a:off x="831599" y="3753663"/>
            <a:ext cx="8322900" cy="0"/>
          </a:xfrm>
          <a:prstGeom prst="straightConnector1">
            <a:avLst/>
          </a:prstGeom>
          <a:noFill/>
          <a:ln cap="flat" cmpd="sng" w="12700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32"/>
          <p:cNvSpPr/>
          <p:nvPr/>
        </p:nvSpPr>
        <p:spPr>
          <a:xfrm>
            <a:off x="7282443" y="1370900"/>
            <a:ext cx="1918500" cy="2964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532;p429" id="170" name="Google Shape;170;p32"/>
          <p:cNvPicPr preferRelativeResize="0"/>
          <p:nvPr/>
        </p:nvPicPr>
        <p:blipFill rotWithShape="1">
          <a:blip r:embed="rId3">
            <a:alphaModFix/>
          </a:blip>
          <a:srcRect b="18" l="0" r="18" t="0"/>
          <a:stretch/>
        </p:blipFill>
        <p:spPr>
          <a:xfrm>
            <a:off x="3422348" y="1330303"/>
            <a:ext cx="680616" cy="680616"/>
          </a:xfrm>
          <a:custGeom>
            <a:rect b="b" l="l" r="r" t="t"/>
            <a:pathLst>
              <a:path extrusionOk="0" h="21600" w="21600">
                <a:moveTo>
                  <a:pt x="10806" y="0"/>
                </a:moveTo>
                <a:cubicBezTo>
                  <a:pt x="8042" y="0"/>
                  <a:pt x="5270" y="1052"/>
                  <a:pt x="3161" y="3161"/>
                </a:cubicBezTo>
                <a:cubicBezTo>
                  <a:pt x="1052" y="5270"/>
                  <a:pt x="0" y="8042"/>
                  <a:pt x="0" y="10806"/>
                </a:cubicBezTo>
                <a:cubicBezTo>
                  <a:pt x="0" y="13571"/>
                  <a:pt x="1052" y="16330"/>
                  <a:pt x="3161" y="18439"/>
                </a:cubicBezTo>
                <a:cubicBezTo>
                  <a:pt x="5270" y="20548"/>
                  <a:pt x="8042" y="21600"/>
                  <a:pt x="10806" y="21600"/>
                </a:cubicBezTo>
                <a:cubicBezTo>
                  <a:pt x="13571" y="21600"/>
                  <a:pt x="16330" y="20548"/>
                  <a:pt x="18439" y="18439"/>
                </a:cubicBezTo>
                <a:cubicBezTo>
                  <a:pt x="20548" y="16330"/>
                  <a:pt x="21600" y="13571"/>
                  <a:pt x="21600" y="10806"/>
                </a:cubicBezTo>
                <a:cubicBezTo>
                  <a:pt x="21600" y="8042"/>
                  <a:pt x="20548" y="5270"/>
                  <a:pt x="18439" y="3161"/>
                </a:cubicBezTo>
                <a:cubicBezTo>
                  <a:pt x="16330" y="1052"/>
                  <a:pt x="13571" y="0"/>
                  <a:pt x="1080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6533;p429" id="171" name="Google Shape;171;p32"/>
          <p:cNvPicPr preferRelativeResize="0"/>
          <p:nvPr/>
        </p:nvPicPr>
        <p:blipFill rotWithShape="1">
          <a:blip r:embed="rId4">
            <a:alphaModFix/>
          </a:blip>
          <a:srcRect b="18" l="0" r="18" t="0"/>
          <a:stretch/>
        </p:blipFill>
        <p:spPr>
          <a:xfrm>
            <a:off x="4722552" y="1330303"/>
            <a:ext cx="680616" cy="680616"/>
          </a:xfrm>
          <a:custGeom>
            <a:rect b="b" l="l" r="r" t="t"/>
            <a:pathLst>
              <a:path extrusionOk="0" h="21600" w="21600">
                <a:moveTo>
                  <a:pt x="10806" y="0"/>
                </a:moveTo>
                <a:cubicBezTo>
                  <a:pt x="8042" y="0"/>
                  <a:pt x="5270" y="1052"/>
                  <a:pt x="3161" y="3161"/>
                </a:cubicBezTo>
                <a:cubicBezTo>
                  <a:pt x="1052" y="5270"/>
                  <a:pt x="0" y="8042"/>
                  <a:pt x="0" y="10806"/>
                </a:cubicBezTo>
                <a:cubicBezTo>
                  <a:pt x="0" y="13571"/>
                  <a:pt x="1052" y="16330"/>
                  <a:pt x="3161" y="18439"/>
                </a:cubicBezTo>
                <a:cubicBezTo>
                  <a:pt x="5270" y="20548"/>
                  <a:pt x="8042" y="21600"/>
                  <a:pt x="10806" y="21600"/>
                </a:cubicBezTo>
                <a:cubicBezTo>
                  <a:pt x="13571" y="21600"/>
                  <a:pt x="16330" y="20548"/>
                  <a:pt x="18439" y="18439"/>
                </a:cubicBezTo>
                <a:cubicBezTo>
                  <a:pt x="20548" y="16330"/>
                  <a:pt x="21600" y="13571"/>
                  <a:pt x="21600" y="10806"/>
                </a:cubicBezTo>
                <a:cubicBezTo>
                  <a:pt x="21600" y="8042"/>
                  <a:pt x="20548" y="5270"/>
                  <a:pt x="18439" y="3161"/>
                </a:cubicBezTo>
                <a:cubicBezTo>
                  <a:pt x="16330" y="1052"/>
                  <a:pt x="13571" y="0"/>
                  <a:pt x="1080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793700" y="571258"/>
            <a:ext cx="5263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Font typeface="Arial"/>
              <a:buNone/>
            </a:pPr>
            <a:r>
              <a:rPr lang="en" sz="31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Google Cloud Certifications</a:t>
            </a:r>
            <a:endParaRPr sz="15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73" name="Google Shape;173;p32"/>
          <p:cNvSpPr/>
          <p:nvPr/>
        </p:nvSpPr>
        <p:spPr>
          <a:xfrm rot="-5400000">
            <a:off x="3382186" y="2022488"/>
            <a:ext cx="86400" cy="86400"/>
          </a:xfrm>
          <a:prstGeom prst="ellipse">
            <a:avLst/>
          </a:prstGeom>
          <a:solidFill>
            <a:srgbClr val="3E82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2"/>
          <p:cNvSpPr/>
          <p:nvPr/>
        </p:nvSpPr>
        <p:spPr>
          <a:xfrm rot="-5400000">
            <a:off x="2087942" y="2022488"/>
            <a:ext cx="86400" cy="86400"/>
          </a:xfrm>
          <a:prstGeom prst="ellipse">
            <a:avLst/>
          </a:prstGeom>
          <a:solidFill>
            <a:srgbClr val="3E82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/>
          <p:nvPr/>
        </p:nvSpPr>
        <p:spPr>
          <a:xfrm rot="-5400000">
            <a:off x="793700" y="2022488"/>
            <a:ext cx="86400" cy="86400"/>
          </a:xfrm>
          <a:prstGeom prst="ellipse">
            <a:avLst/>
          </a:prstGeom>
          <a:solidFill>
            <a:srgbClr val="3E82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822053" y="2182699"/>
            <a:ext cx="9840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Professional Cloud DevOps Engineer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125433" y="2182699"/>
            <a:ext cx="9840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Professional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Collaboration Engineer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425402" y="2182699"/>
            <a:ext cx="830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Professional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Cloud Architect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717372" y="2182699"/>
            <a:ext cx="840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Professional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b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Engineer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/>
          <p:nvPr/>
        </p:nvSpPr>
        <p:spPr>
          <a:xfrm rot="-5400000">
            <a:off x="4676430" y="2022488"/>
            <a:ext cx="86400" cy="86400"/>
          </a:xfrm>
          <a:prstGeom prst="ellipse">
            <a:avLst/>
          </a:prstGeom>
          <a:solidFill>
            <a:srgbClr val="3E82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543;p429" id="181" name="Google Shape;181;p32"/>
          <p:cNvPicPr preferRelativeResize="0"/>
          <p:nvPr/>
        </p:nvPicPr>
        <p:blipFill rotWithShape="1">
          <a:blip r:embed="rId5">
            <a:alphaModFix/>
          </a:blip>
          <a:srcRect b="2981" l="4393" r="4465" t="2981"/>
          <a:stretch/>
        </p:blipFill>
        <p:spPr>
          <a:xfrm>
            <a:off x="821770" y="1330259"/>
            <a:ext cx="680844" cy="680716"/>
          </a:xfrm>
          <a:custGeom>
            <a:rect b="b" l="l" r="r" t="t"/>
            <a:pathLst>
              <a:path extrusionOk="0" h="20595" w="19679">
                <a:moveTo>
                  <a:pt x="9845" y="0"/>
                </a:moveTo>
                <a:cubicBezTo>
                  <a:pt x="7327" y="0"/>
                  <a:pt x="4802" y="1003"/>
                  <a:pt x="2881" y="3014"/>
                </a:cubicBezTo>
                <a:cubicBezTo>
                  <a:pt x="-961" y="7035"/>
                  <a:pt x="-961" y="13557"/>
                  <a:pt x="2881" y="17578"/>
                </a:cubicBezTo>
                <a:cubicBezTo>
                  <a:pt x="6727" y="21600"/>
                  <a:pt x="12951" y="21600"/>
                  <a:pt x="16797" y="17578"/>
                </a:cubicBezTo>
                <a:cubicBezTo>
                  <a:pt x="20639" y="13557"/>
                  <a:pt x="20639" y="7035"/>
                  <a:pt x="16797" y="3014"/>
                </a:cubicBezTo>
                <a:cubicBezTo>
                  <a:pt x="14876" y="1003"/>
                  <a:pt x="12363" y="0"/>
                  <a:pt x="984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6544;p429" id="182" name="Google Shape;182;p32"/>
          <p:cNvPicPr preferRelativeResize="0"/>
          <p:nvPr/>
        </p:nvPicPr>
        <p:blipFill rotWithShape="1">
          <a:blip r:embed="rId6">
            <a:alphaModFix/>
          </a:blip>
          <a:srcRect b="18" l="0" r="18" t="0"/>
          <a:stretch/>
        </p:blipFill>
        <p:spPr>
          <a:xfrm>
            <a:off x="2122146" y="1330303"/>
            <a:ext cx="680616" cy="680616"/>
          </a:xfrm>
          <a:custGeom>
            <a:rect b="b" l="l" r="r" t="t"/>
            <a:pathLst>
              <a:path extrusionOk="0" h="21600" w="21600">
                <a:moveTo>
                  <a:pt x="10806" y="0"/>
                </a:moveTo>
                <a:cubicBezTo>
                  <a:pt x="8042" y="0"/>
                  <a:pt x="5270" y="1052"/>
                  <a:pt x="3161" y="3161"/>
                </a:cubicBezTo>
                <a:cubicBezTo>
                  <a:pt x="1052" y="5270"/>
                  <a:pt x="0" y="8042"/>
                  <a:pt x="0" y="10806"/>
                </a:cubicBezTo>
                <a:cubicBezTo>
                  <a:pt x="0" y="13571"/>
                  <a:pt x="1052" y="16330"/>
                  <a:pt x="3161" y="18439"/>
                </a:cubicBezTo>
                <a:cubicBezTo>
                  <a:pt x="5270" y="20548"/>
                  <a:pt x="8042" y="21600"/>
                  <a:pt x="10806" y="21600"/>
                </a:cubicBezTo>
                <a:cubicBezTo>
                  <a:pt x="13571" y="21600"/>
                  <a:pt x="16330" y="20548"/>
                  <a:pt x="18439" y="18439"/>
                </a:cubicBezTo>
                <a:cubicBezTo>
                  <a:pt x="20548" y="16330"/>
                  <a:pt x="21600" y="13571"/>
                  <a:pt x="21600" y="10806"/>
                </a:cubicBezTo>
                <a:cubicBezTo>
                  <a:pt x="21600" y="8042"/>
                  <a:pt x="20548" y="5270"/>
                  <a:pt x="18439" y="3161"/>
                </a:cubicBezTo>
                <a:cubicBezTo>
                  <a:pt x="16330" y="1052"/>
                  <a:pt x="13571" y="0"/>
                  <a:pt x="1080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3" name="Google Shape;183;p32"/>
          <p:cNvSpPr txBox="1"/>
          <p:nvPr/>
        </p:nvSpPr>
        <p:spPr>
          <a:xfrm>
            <a:off x="7453865" y="1549297"/>
            <a:ext cx="1233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Associate</a:t>
            </a:r>
            <a:endParaRPr b="0" i="0" sz="900" u="none" cap="none" strike="noStrike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Recommended 6+ months hands-on experience with GCP</a:t>
            </a:r>
            <a:endParaRPr b="0" i="0" sz="15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Google Shape;6546;p429" id="184" name="Google Shape;184;p32"/>
          <p:cNvPicPr preferRelativeResize="0"/>
          <p:nvPr/>
        </p:nvPicPr>
        <p:blipFill rotWithShape="1">
          <a:blip r:embed="rId7">
            <a:alphaModFix/>
          </a:blip>
          <a:srcRect b="18" l="0" r="18" t="0"/>
          <a:stretch/>
        </p:blipFill>
        <p:spPr>
          <a:xfrm>
            <a:off x="5570994" y="2931864"/>
            <a:ext cx="680616" cy="680616"/>
          </a:xfrm>
          <a:custGeom>
            <a:rect b="b" l="l" r="r" t="t"/>
            <a:pathLst>
              <a:path extrusionOk="0" h="21600" w="21600">
                <a:moveTo>
                  <a:pt x="10806" y="0"/>
                </a:moveTo>
                <a:cubicBezTo>
                  <a:pt x="8042" y="0"/>
                  <a:pt x="5270" y="1052"/>
                  <a:pt x="3161" y="3161"/>
                </a:cubicBezTo>
                <a:cubicBezTo>
                  <a:pt x="1052" y="5270"/>
                  <a:pt x="0" y="8042"/>
                  <a:pt x="0" y="10806"/>
                </a:cubicBezTo>
                <a:cubicBezTo>
                  <a:pt x="0" y="13571"/>
                  <a:pt x="1052" y="16330"/>
                  <a:pt x="3161" y="18439"/>
                </a:cubicBezTo>
                <a:cubicBezTo>
                  <a:pt x="5270" y="20548"/>
                  <a:pt x="8042" y="21600"/>
                  <a:pt x="10806" y="21600"/>
                </a:cubicBezTo>
                <a:cubicBezTo>
                  <a:pt x="13571" y="21600"/>
                  <a:pt x="16330" y="20548"/>
                  <a:pt x="18439" y="18439"/>
                </a:cubicBezTo>
                <a:cubicBezTo>
                  <a:pt x="20548" y="16330"/>
                  <a:pt x="21600" y="13571"/>
                  <a:pt x="21600" y="10806"/>
                </a:cubicBezTo>
                <a:cubicBezTo>
                  <a:pt x="21600" y="8042"/>
                  <a:pt x="20548" y="5270"/>
                  <a:pt x="18439" y="3161"/>
                </a:cubicBezTo>
                <a:cubicBezTo>
                  <a:pt x="16330" y="1052"/>
                  <a:pt x="13571" y="0"/>
                  <a:pt x="1080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5" name="Google Shape;185;p32"/>
          <p:cNvSpPr/>
          <p:nvPr/>
        </p:nvSpPr>
        <p:spPr>
          <a:xfrm rot="-5400000">
            <a:off x="3953971" y="3710446"/>
            <a:ext cx="86400" cy="86400"/>
          </a:xfrm>
          <a:prstGeom prst="ellipse">
            <a:avLst/>
          </a:prstGeom>
          <a:solidFill>
            <a:srgbClr val="3E82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/>
          <p:nvPr/>
        </p:nvSpPr>
        <p:spPr>
          <a:xfrm rot="-5400000">
            <a:off x="2369391" y="3710446"/>
            <a:ext cx="86400" cy="86400"/>
          </a:xfrm>
          <a:prstGeom prst="ellipse">
            <a:avLst/>
          </a:prstGeom>
          <a:solidFill>
            <a:srgbClr val="3E82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2"/>
          <p:cNvSpPr/>
          <p:nvPr/>
        </p:nvSpPr>
        <p:spPr>
          <a:xfrm rot="-5400000">
            <a:off x="793700" y="3710446"/>
            <a:ext cx="86400" cy="86400"/>
          </a:xfrm>
          <a:prstGeom prst="ellipse">
            <a:avLst/>
          </a:prstGeom>
          <a:solidFill>
            <a:srgbClr val="3E82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847453" y="3863695"/>
            <a:ext cx="830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Associate Cloud Engineer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2404849" y="3863699"/>
            <a:ext cx="877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Professional Cloud Developer </a:t>
            </a:r>
            <a:r>
              <a:rPr b="0" baseline="3000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Beta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4009206" y="3863695"/>
            <a:ext cx="1810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Professional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Cloud Network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Engineer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5570994" y="3863695"/>
            <a:ext cx="1810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Professional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Cloud Security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Engineer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/>
          <p:nvPr/>
        </p:nvSpPr>
        <p:spPr>
          <a:xfrm rot="-5400000">
            <a:off x="5520782" y="3710446"/>
            <a:ext cx="86400" cy="86400"/>
          </a:xfrm>
          <a:prstGeom prst="ellipse">
            <a:avLst/>
          </a:prstGeom>
          <a:solidFill>
            <a:srgbClr val="3E82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556;p429" id="193" name="Google Shape;193;p32"/>
          <p:cNvPicPr preferRelativeResize="0"/>
          <p:nvPr/>
        </p:nvPicPr>
        <p:blipFill rotWithShape="1">
          <a:blip r:embed="rId8">
            <a:alphaModFix/>
          </a:blip>
          <a:srcRect b="18" l="0" r="18" t="0"/>
          <a:stretch/>
        </p:blipFill>
        <p:spPr>
          <a:xfrm>
            <a:off x="821865" y="2931864"/>
            <a:ext cx="680616" cy="680616"/>
          </a:xfrm>
          <a:custGeom>
            <a:rect b="b" l="l" r="r" t="t"/>
            <a:pathLst>
              <a:path extrusionOk="0" h="21600" w="21600">
                <a:moveTo>
                  <a:pt x="10806" y="0"/>
                </a:moveTo>
                <a:cubicBezTo>
                  <a:pt x="8042" y="0"/>
                  <a:pt x="5270" y="1052"/>
                  <a:pt x="3161" y="3161"/>
                </a:cubicBezTo>
                <a:cubicBezTo>
                  <a:pt x="1052" y="5270"/>
                  <a:pt x="0" y="8042"/>
                  <a:pt x="0" y="10806"/>
                </a:cubicBezTo>
                <a:cubicBezTo>
                  <a:pt x="0" y="13571"/>
                  <a:pt x="1052" y="16330"/>
                  <a:pt x="3161" y="18439"/>
                </a:cubicBezTo>
                <a:cubicBezTo>
                  <a:pt x="5270" y="20548"/>
                  <a:pt x="8042" y="21600"/>
                  <a:pt x="10806" y="21600"/>
                </a:cubicBezTo>
                <a:cubicBezTo>
                  <a:pt x="13571" y="21600"/>
                  <a:pt x="16330" y="20548"/>
                  <a:pt x="18439" y="18439"/>
                </a:cubicBezTo>
                <a:cubicBezTo>
                  <a:pt x="20548" y="16330"/>
                  <a:pt x="21600" y="13571"/>
                  <a:pt x="21600" y="10806"/>
                </a:cubicBezTo>
                <a:cubicBezTo>
                  <a:pt x="21600" y="8042"/>
                  <a:pt x="20548" y="5270"/>
                  <a:pt x="18439" y="3161"/>
                </a:cubicBezTo>
                <a:cubicBezTo>
                  <a:pt x="16330" y="1052"/>
                  <a:pt x="13571" y="0"/>
                  <a:pt x="1080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Google Shape;6557;p429" id="194" name="Google Shape;194;p32"/>
          <p:cNvPicPr preferRelativeResize="0"/>
          <p:nvPr/>
        </p:nvPicPr>
        <p:blipFill rotWithShape="1">
          <a:blip r:embed="rId9">
            <a:alphaModFix/>
          </a:blip>
          <a:srcRect b="5546" l="5525" r="5615" t="5563"/>
          <a:stretch/>
        </p:blipFill>
        <p:spPr>
          <a:xfrm>
            <a:off x="2404736" y="2931864"/>
            <a:ext cx="680844" cy="680716"/>
          </a:xfrm>
          <a:custGeom>
            <a:rect b="b" l="l" r="r" t="t"/>
            <a:pathLst>
              <a:path extrusionOk="0" h="20595" w="19679">
                <a:moveTo>
                  <a:pt x="9845" y="0"/>
                </a:moveTo>
                <a:cubicBezTo>
                  <a:pt x="7327" y="0"/>
                  <a:pt x="4802" y="1003"/>
                  <a:pt x="2881" y="3014"/>
                </a:cubicBezTo>
                <a:cubicBezTo>
                  <a:pt x="-961" y="7035"/>
                  <a:pt x="-961" y="13557"/>
                  <a:pt x="2881" y="17578"/>
                </a:cubicBezTo>
                <a:cubicBezTo>
                  <a:pt x="6727" y="21600"/>
                  <a:pt x="12951" y="21600"/>
                  <a:pt x="16797" y="17578"/>
                </a:cubicBezTo>
                <a:cubicBezTo>
                  <a:pt x="20639" y="13557"/>
                  <a:pt x="20639" y="7035"/>
                  <a:pt x="16797" y="3014"/>
                </a:cubicBezTo>
                <a:cubicBezTo>
                  <a:pt x="14876" y="1003"/>
                  <a:pt x="12363" y="0"/>
                  <a:pt x="984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7453867" y="2833100"/>
            <a:ext cx="1113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Professional</a:t>
            </a:r>
            <a:endParaRPr b="0" i="0" sz="900" u="none" cap="none" strike="noStrike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Recommended </a:t>
            </a:r>
            <a:br>
              <a:rPr b="0" i="0" lang="en" sz="11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11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3+ years industry experience &amp; 1 year hands-on experience with GCP </a:t>
            </a:r>
            <a:endParaRPr b="0" i="0" sz="15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>
            <a:off x="7436870" y="2693486"/>
            <a:ext cx="1609500" cy="0"/>
          </a:xfrm>
          <a:prstGeom prst="straightConnector1">
            <a:avLst/>
          </a:prstGeom>
          <a:noFill/>
          <a:ln cap="flat" cmpd="sng" w="127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6561;p429" id="197" name="Google Shape;197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13322" y="4083942"/>
            <a:ext cx="161632" cy="375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63;p429" id="198" name="Google Shape;198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2801" y="1320348"/>
            <a:ext cx="700549" cy="70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6019448" y="2182699"/>
            <a:ext cx="1056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Professional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Machine Learning Engineer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 rot="-5400000">
            <a:off x="5970673" y="2022488"/>
            <a:ext cx="86400" cy="86400"/>
          </a:xfrm>
          <a:prstGeom prst="ellipse">
            <a:avLst/>
          </a:prstGeom>
          <a:solidFill>
            <a:srgbClr val="3E82F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32"/>
          <p:cNvGrpSpPr/>
          <p:nvPr/>
        </p:nvGrpSpPr>
        <p:grpSpPr>
          <a:xfrm>
            <a:off x="8748333" y="1373565"/>
            <a:ext cx="395702" cy="3254344"/>
            <a:chOff x="-120" y="-26"/>
            <a:chExt cx="395702" cy="3254344"/>
          </a:xfrm>
        </p:grpSpPr>
        <p:sp>
          <p:nvSpPr>
            <p:cNvPr id="202" name="Google Shape;202;p32"/>
            <p:cNvSpPr/>
            <p:nvPr/>
          </p:nvSpPr>
          <p:spPr>
            <a:xfrm flipH="1" rot="5400000">
              <a:off x="-1200570" y="1435617"/>
              <a:ext cx="2712000" cy="311100"/>
            </a:xfrm>
            <a:prstGeom prst="rect">
              <a:avLst/>
            </a:prstGeom>
            <a:solidFill>
              <a:srgbClr val="3E82F7"/>
            </a:solidFill>
            <a:ln>
              <a:noFill/>
            </a:ln>
          </p:spPr>
          <p:txBody>
            <a:bodyPr anchorCtr="0" anchor="t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 flipH="1" rot="5400000">
              <a:off x="37980" y="-38126"/>
              <a:ext cx="234900" cy="311100"/>
            </a:xfrm>
            <a:prstGeom prst="rect">
              <a:avLst/>
            </a:prstGeom>
            <a:solidFill>
              <a:srgbClr val="FABB0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2"/>
            <p:cNvSpPr/>
            <p:nvPr/>
          </p:nvSpPr>
          <p:spPr>
            <a:xfrm flipH="1">
              <a:off x="10" y="2943527"/>
              <a:ext cx="310971" cy="310773"/>
            </a:xfrm>
            <a:custGeom>
              <a:rect b="b" l="l" r="r" t="t"/>
              <a:pathLst>
                <a:path extrusionOk="0" h="21559" w="21569">
                  <a:moveTo>
                    <a:pt x="0" y="0"/>
                  </a:moveTo>
                  <a:lnTo>
                    <a:pt x="0" y="21559"/>
                  </a:lnTo>
                  <a:cubicBezTo>
                    <a:pt x="5540" y="21600"/>
                    <a:pt x="11086" y="19515"/>
                    <a:pt x="15313" y="15288"/>
                  </a:cubicBezTo>
                  <a:cubicBezTo>
                    <a:pt x="19529" y="11071"/>
                    <a:pt x="21600" y="5527"/>
                    <a:pt x="2156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65DE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 flipH="1" rot="10800000">
              <a:off x="309182" y="2943218"/>
              <a:ext cx="86400" cy="311100"/>
            </a:xfrm>
            <a:prstGeom prst="rect">
              <a:avLst/>
            </a:prstGeom>
            <a:solidFill>
              <a:srgbClr val="34A253"/>
            </a:solidFill>
            <a:ln>
              <a:noFill/>
            </a:ln>
          </p:spPr>
          <p:txBody>
            <a:bodyPr anchorCtr="0" anchor="t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oogle Shape;6562;p429" id="206" name="Google Shape;206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29346" y="1246296"/>
            <a:ext cx="247251" cy="20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27900" y="2923425"/>
            <a:ext cx="680600" cy="6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92250" y="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Certifications </a:t>
            </a:r>
            <a:r>
              <a:rPr lang="en" sz="1400"/>
              <a:t>(https://cloud.google.com/training)</a:t>
            </a:r>
            <a:endParaRPr sz="1400"/>
          </a:p>
        </p:txBody>
      </p:sp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08100"/>
            <a:ext cx="8839204" cy="34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Is Certification for you?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812494" y="2689482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35"/>
          <p:cNvCxnSpPr/>
          <p:nvPr/>
        </p:nvCxnSpPr>
        <p:spPr>
          <a:xfrm rot="10800000">
            <a:off x="626400" y="833992"/>
            <a:ext cx="0" cy="33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35"/>
          <p:cNvCxnSpPr/>
          <p:nvPr/>
        </p:nvCxnSpPr>
        <p:spPr>
          <a:xfrm>
            <a:off x="617429" y="4198075"/>
            <a:ext cx="519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" name="Google Shape;226;p35"/>
          <p:cNvSpPr txBox="1"/>
          <p:nvPr/>
        </p:nvSpPr>
        <p:spPr>
          <a:xfrm rot="-5400000">
            <a:off x="-333000" y="2334834"/>
            <a:ext cx="1370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2567114" y="4346610"/>
            <a:ext cx="1398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Certified/Skill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8" name="Google Shape;228;p35"/>
          <p:cNvCxnSpPr/>
          <p:nvPr/>
        </p:nvCxnSpPr>
        <p:spPr>
          <a:xfrm>
            <a:off x="632290" y="2451362"/>
            <a:ext cx="516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9" name="Google Shape;229;p35"/>
          <p:cNvCxnSpPr/>
          <p:nvPr/>
        </p:nvCxnSpPr>
        <p:spPr>
          <a:xfrm>
            <a:off x="3220147" y="815700"/>
            <a:ext cx="0" cy="3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0" name="Google Shape;230;p35"/>
          <p:cNvSpPr txBox="1"/>
          <p:nvPr/>
        </p:nvSpPr>
        <p:spPr>
          <a:xfrm>
            <a:off x="882228" y="2543064"/>
            <a:ext cx="24021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Certification</a:t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263425" y="29950"/>
            <a:ext cx="516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Is Certification for you?</a:t>
            </a:r>
            <a:endParaRPr b="0" i="0" sz="2900" u="none" cap="none" strike="noStrike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238" y="2867094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13" y="3437119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NC_POC_Hat_Sunglasses_Waving.png" id="234" name="Google Shape;23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405644">
            <a:off x="5901311" y="584498"/>
            <a:ext cx="1636604" cy="373369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/>
          <p:nvPr/>
        </p:nvSpPr>
        <p:spPr>
          <a:xfrm>
            <a:off x="4634675" y="2155800"/>
            <a:ext cx="3923400" cy="2334000"/>
          </a:xfrm>
          <a:prstGeom prst="wedgeRoundRectCallout">
            <a:avLst>
              <a:gd fmla="val -88622" name="adj1"/>
              <a:gd fmla="val 6153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Low prospects of opportunities</a:t>
            </a:r>
            <a:endParaRPr b="0" i="0" sz="14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Getting internal opportunities depends on luck</a:t>
            </a:r>
            <a:endParaRPr b="0" i="0" sz="14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increase chances by practice and certification.</a:t>
            </a:r>
            <a:endParaRPr b="0" i="0" sz="14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/>
        </p:nvSpPr>
        <p:spPr>
          <a:xfrm>
            <a:off x="812494" y="2689482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6"/>
          <p:cNvCxnSpPr/>
          <p:nvPr/>
        </p:nvCxnSpPr>
        <p:spPr>
          <a:xfrm rot="10800000">
            <a:off x="626400" y="833992"/>
            <a:ext cx="0" cy="33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2" name="Google Shape;242;p36"/>
          <p:cNvCxnSpPr/>
          <p:nvPr/>
        </p:nvCxnSpPr>
        <p:spPr>
          <a:xfrm>
            <a:off x="617429" y="4198075"/>
            <a:ext cx="519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" name="Google Shape;243;p36"/>
          <p:cNvSpPr txBox="1"/>
          <p:nvPr/>
        </p:nvSpPr>
        <p:spPr>
          <a:xfrm rot="-5400000">
            <a:off x="-333000" y="2334834"/>
            <a:ext cx="1370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2567114" y="4346610"/>
            <a:ext cx="1398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Certified/Skill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5" name="Google Shape;245;p36"/>
          <p:cNvCxnSpPr/>
          <p:nvPr/>
        </p:nvCxnSpPr>
        <p:spPr>
          <a:xfrm>
            <a:off x="632290" y="2451362"/>
            <a:ext cx="516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6" name="Google Shape;246;p36"/>
          <p:cNvCxnSpPr/>
          <p:nvPr/>
        </p:nvCxnSpPr>
        <p:spPr>
          <a:xfrm>
            <a:off x="3220147" y="815700"/>
            <a:ext cx="0" cy="3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47" name="Google Shape;247;p36"/>
          <p:cNvSpPr txBox="1"/>
          <p:nvPr/>
        </p:nvSpPr>
        <p:spPr>
          <a:xfrm>
            <a:off x="722228" y="2543064"/>
            <a:ext cx="24021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Certification</a:t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792816" y="1050233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Experience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Certification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88" y="1134075"/>
            <a:ext cx="471001" cy="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25" y="1766319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38" y="2867094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13" y="3437119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NC_POC_Hat_Sunglasses_Waving.png" id="253" name="Google Shape;25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2064566">
            <a:off x="4313848" y="412913"/>
            <a:ext cx="1629028" cy="37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/>
          <p:nvPr/>
        </p:nvSpPr>
        <p:spPr>
          <a:xfrm>
            <a:off x="4631975" y="1050225"/>
            <a:ext cx="3617100" cy="3364200"/>
          </a:xfrm>
          <a:prstGeom prst="wedgeEllipseCallout">
            <a:avLst>
              <a:gd fmla="val -89519" name="adj1"/>
              <a:gd fmla="val -25584" name="adj2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 continue in places where reputation exists 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(in current team/company)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Getting certified could be a good step to career growth.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263425" y="29950"/>
            <a:ext cx="516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Is Certification for you?</a:t>
            </a:r>
            <a:endParaRPr b="0" i="0" sz="2900" u="none" cap="none" strike="noStrike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/>
          <p:nvPr/>
        </p:nvSpPr>
        <p:spPr>
          <a:xfrm>
            <a:off x="812494" y="2689482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37"/>
          <p:cNvCxnSpPr/>
          <p:nvPr/>
        </p:nvCxnSpPr>
        <p:spPr>
          <a:xfrm rot="10800000">
            <a:off x="626400" y="833992"/>
            <a:ext cx="0" cy="33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2" name="Google Shape;262;p37"/>
          <p:cNvCxnSpPr/>
          <p:nvPr/>
        </p:nvCxnSpPr>
        <p:spPr>
          <a:xfrm>
            <a:off x="617429" y="4198075"/>
            <a:ext cx="519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3" name="Google Shape;263;p37"/>
          <p:cNvSpPr txBox="1"/>
          <p:nvPr/>
        </p:nvSpPr>
        <p:spPr>
          <a:xfrm rot="-5400000">
            <a:off x="-333000" y="2334834"/>
            <a:ext cx="1370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2567114" y="4346610"/>
            <a:ext cx="1398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Certified/Skill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5" name="Google Shape;265;p37"/>
          <p:cNvCxnSpPr/>
          <p:nvPr/>
        </p:nvCxnSpPr>
        <p:spPr>
          <a:xfrm>
            <a:off x="632290" y="2451362"/>
            <a:ext cx="516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6" name="Google Shape;266;p37"/>
          <p:cNvCxnSpPr/>
          <p:nvPr/>
        </p:nvCxnSpPr>
        <p:spPr>
          <a:xfrm>
            <a:off x="3220147" y="815700"/>
            <a:ext cx="0" cy="3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67" name="Google Shape;267;p37"/>
          <p:cNvSpPr txBox="1"/>
          <p:nvPr/>
        </p:nvSpPr>
        <p:spPr>
          <a:xfrm>
            <a:off x="722228" y="2543064"/>
            <a:ext cx="24021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Certification</a:t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792816" y="1050233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Experience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Certification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88" y="1134075"/>
            <a:ext cx="471001" cy="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25" y="1766319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38" y="2867094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13" y="3437119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NC_POC_Hat_Sunglasses_Waving.png" id="273" name="Google Shape;27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2844862">
            <a:off x="8205836" y="2164848"/>
            <a:ext cx="1636604" cy="373369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/>
          <p:nvPr/>
        </p:nvSpPr>
        <p:spPr>
          <a:xfrm>
            <a:off x="4810775" y="485225"/>
            <a:ext cx="4380300" cy="2262900"/>
          </a:xfrm>
          <a:prstGeom prst="wedgeEllipseCallout">
            <a:avLst>
              <a:gd fmla="val -61078" name="adj1"/>
              <a:gd fmla="val 44962" name="adj2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opportunities available and has a foot in the door.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have to demonstrate skill with ongoing learning, but stage has been set with a reliable foundation.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3406240" y="2689482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Certification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6301" y="3349962"/>
            <a:ext cx="471001" cy="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025" y="2867094"/>
            <a:ext cx="331525" cy="3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263425" y="29950"/>
            <a:ext cx="516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Is Certification for you?</a:t>
            </a:r>
            <a:endParaRPr b="0" i="0" sz="2900" u="none" cap="none" strike="noStrike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Fundamentals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/>
          <p:nvPr/>
        </p:nvSpPr>
        <p:spPr>
          <a:xfrm>
            <a:off x="812494" y="2689482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38"/>
          <p:cNvCxnSpPr/>
          <p:nvPr/>
        </p:nvCxnSpPr>
        <p:spPr>
          <a:xfrm rot="10800000">
            <a:off x="626400" y="833992"/>
            <a:ext cx="0" cy="33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" name="Google Shape;285;p38"/>
          <p:cNvCxnSpPr/>
          <p:nvPr/>
        </p:nvCxnSpPr>
        <p:spPr>
          <a:xfrm>
            <a:off x="617429" y="4198075"/>
            <a:ext cx="519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6" name="Google Shape;286;p38"/>
          <p:cNvSpPr txBox="1"/>
          <p:nvPr/>
        </p:nvSpPr>
        <p:spPr>
          <a:xfrm rot="-5400000">
            <a:off x="-333000" y="2334834"/>
            <a:ext cx="1370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2567114" y="4346610"/>
            <a:ext cx="1398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Certified/Skill</a:t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88" name="Google Shape;288;p38"/>
          <p:cNvCxnSpPr/>
          <p:nvPr/>
        </p:nvCxnSpPr>
        <p:spPr>
          <a:xfrm>
            <a:off x="632290" y="2451362"/>
            <a:ext cx="516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9" name="Google Shape;289;p38"/>
          <p:cNvCxnSpPr/>
          <p:nvPr/>
        </p:nvCxnSpPr>
        <p:spPr>
          <a:xfrm>
            <a:off x="3220147" y="815700"/>
            <a:ext cx="0" cy="3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90" name="Google Shape;290;p38"/>
          <p:cNvSpPr txBox="1"/>
          <p:nvPr/>
        </p:nvSpPr>
        <p:spPr>
          <a:xfrm>
            <a:off x="722228" y="2543064"/>
            <a:ext cx="24021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Certification</a:t>
            </a:r>
            <a:endParaRPr b="0" i="0" sz="20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1" name="Google Shape;291;p38"/>
          <p:cNvSpPr/>
          <p:nvPr/>
        </p:nvSpPr>
        <p:spPr>
          <a:xfrm>
            <a:off x="792816" y="1050233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Experience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Certification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3338540" y="1050233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Experience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Certification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3406240" y="2689482"/>
            <a:ext cx="2221500" cy="1270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Experience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Certification</a:t>
            </a:r>
            <a:endParaRPr b="0" i="0" sz="2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4" name="Google Shape;2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326" y="1134075"/>
            <a:ext cx="471001" cy="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463" y="1716050"/>
            <a:ext cx="471001" cy="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6301" y="3349962"/>
            <a:ext cx="471001" cy="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88" y="1134075"/>
            <a:ext cx="471001" cy="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25" y="1766319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025" y="2867094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38" y="2867094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13" y="3437119"/>
            <a:ext cx="331525" cy="33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NC_POC_Hat_Sunglasses_Waving.png" id="302" name="Google Shape;30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111486" y="520023"/>
            <a:ext cx="1636604" cy="373369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/>
          <p:nvPr/>
        </p:nvSpPr>
        <p:spPr>
          <a:xfrm>
            <a:off x="6297725" y="2451350"/>
            <a:ext cx="1826400" cy="820500"/>
          </a:xfrm>
          <a:prstGeom prst="wedgeRoundRectCallout">
            <a:avLst>
              <a:gd fmla="val -85595" name="adj1"/>
              <a:gd fmla="val -82779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More opportunities </a:t>
            </a:r>
            <a:endParaRPr b="0" i="0" sz="14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263425" y="29950"/>
            <a:ext cx="516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Is Certification for you?</a:t>
            </a:r>
            <a:endParaRPr b="0" i="0" sz="2900" u="none" cap="none" strike="noStrike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192250" y="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GCP 4 words or less</a:t>
            </a:r>
            <a:endParaRPr sz="1400"/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448576" cy="629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/>
          <p:nvPr/>
        </p:nvSpPr>
        <p:spPr>
          <a:xfrm>
            <a:off x="2279438" y="2314200"/>
            <a:ext cx="4889700" cy="7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https://goo.gle/GCP4words</a:t>
            </a:r>
            <a:endParaRPr b="0" i="0" sz="29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25" y="57323"/>
            <a:ext cx="8940173" cy="50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/>
          <p:nvPr/>
        </p:nvSpPr>
        <p:spPr>
          <a:xfrm>
            <a:off x="1328802" y="2314200"/>
            <a:ext cx="5840400" cy="716700"/>
          </a:xfrm>
          <a:prstGeom prst="rect">
            <a:avLst/>
          </a:prstGeom>
          <a:solidFill>
            <a:srgbClr val="20212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https://goo.gle/gcpsketchnote</a:t>
            </a:r>
            <a:endParaRPr b="0" i="0" sz="2900" u="none" cap="none" strike="noStrike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/>
        </p:nvSpPr>
        <p:spPr>
          <a:xfrm>
            <a:off x="0" y="37400"/>
            <a:ext cx="516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Google Cloud Tech Blog</a:t>
            </a:r>
            <a:endParaRPr b="0" i="0" sz="2900" u="none" cap="none" strike="noStrike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750" y="783700"/>
            <a:ext cx="6365793" cy="417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43"/>
          <p:cNvGrpSpPr/>
          <p:nvPr/>
        </p:nvGrpSpPr>
        <p:grpSpPr>
          <a:xfrm>
            <a:off x="5819631" y="-1810130"/>
            <a:ext cx="3160105" cy="6484887"/>
            <a:chOff x="0" y="0"/>
            <a:chExt cx="3160105" cy="6484887"/>
          </a:xfrm>
        </p:grpSpPr>
        <p:sp>
          <p:nvSpPr>
            <p:cNvPr id="334" name="Google Shape;334;p43"/>
            <p:cNvSpPr/>
            <p:nvPr/>
          </p:nvSpPr>
          <p:spPr>
            <a:xfrm>
              <a:off x="0" y="3318845"/>
              <a:ext cx="3160105" cy="3166042"/>
            </a:xfrm>
            <a:custGeom>
              <a:rect b="b" l="l" r="r" t="t"/>
              <a:pathLst>
                <a:path extrusionOk="0" h="21588" w="21588">
                  <a:moveTo>
                    <a:pt x="17" y="17"/>
                  </a:moveTo>
                  <a:cubicBezTo>
                    <a:pt x="-6" y="40"/>
                    <a:pt x="-6" y="78"/>
                    <a:pt x="17" y="101"/>
                  </a:cubicBezTo>
                  <a:cubicBezTo>
                    <a:pt x="40" y="124"/>
                    <a:pt x="78" y="124"/>
                    <a:pt x="101" y="101"/>
                  </a:cubicBezTo>
                  <a:cubicBezTo>
                    <a:pt x="125" y="78"/>
                    <a:pt x="125" y="40"/>
                    <a:pt x="101" y="17"/>
                  </a:cubicBezTo>
                  <a:cubicBezTo>
                    <a:pt x="78" y="-6"/>
                    <a:pt x="40" y="-6"/>
                    <a:pt x="17" y="17"/>
                  </a:cubicBezTo>
                  <a:close/>
                  <a:moveTo>
                    <a:pt x="1147" y="17"/>
                  </a:moveTo>
                  <a:cubicBezTo>
                    <a:pt x="1124" y="40"/>
                    <a:pt x="1124" y="78"/>
                    <a:pt x="1147" y="101"/>
                  </a:cubicBezTo>
                  <a:cubicBezTo>
                    <a:pt x="1170" y="124"/>
                    <a:pt x="1208" y="124"/>
                    <a:pt x="1231" y="101"/>
                  </a:cubicBezTo>
                  <a:cubicBezTo>
                    <a:pt x="1254" y="78"/>
                    <a:pt x="1254" y="40"/>
                    <a:pt x="1231" y="17"/>
                  </a:cubicBezTo>
                  <a:cubicBezTo>
                    <a:pt x="1208" y="-6"/>
                    <a:pt x="1170" y="-6"/>
                    <a:pt x="1147" y="17"/>
                  </a:cubicBezTo>
                  <a:close/>
                  <a:moveTo>
                    <a:pt x="2277" y="17"/>
                  </a:moveTo>
                  <a:cubicBezTo>
                    <a:pt x="2254" y="40"/>
                    <a:pt x="2254" y="78"/>
                    <a:pt x="2277" y="101"/>
                  </a:cubicBezTo>
                  <a:cubicBezTo>
                    <a:pt x="2300" y="124"/>
                    <a:pt x="2338" y="124"/>
                    <a:pt x="2361" y="101"/>
                  </a:cubicBezTo>
                  <a:cubicBezTo>
                    <a:pt x="2384" y="78"/>
                    <a:pt x="2384" y="40"/>
                    <a:pt x="2361" y="17"/>
                  </a:cubicBezTo>
                  <a:cubicBezTo>
                    <a:pt x="2338" y="-6"/>
                    <a:pt x="2300" y="-6"/>
                    <a:pt x="2277" y="17"/>
                  </a:cubicBezTo>
                  <a:close/>
                  <a:moveTo>
                    <a:pt x="3407" y="17"/>
                  </a:moveTo>
                  <a:cubicBezTo>
                    <a:pt x="3383" y="40"/>
                    <a:pt x="3383" y="78"/>
                    <a:pt x="3407" y="101"/>
                  </a:cubicBezTo>
                  <a:cubicBezTo>
                    <a:pt x="3430" y="124"/>
                    <a:pt x="3465" y="124"/>
                    <a:pt x="3488" y="101"/>
                  </a:cubicBezTo>
                  <a:cubicBezTo>
                    <a:pt x="3511" y="78"/>
                    <a:pt x="3511" y="40"/>
                    <a:pt x="3488" y="17"/>
                  </a:cubicBezTo>
                  <a:cubicBezTo>
                    <a:pt x="3465" y="-6"/>
                    <a:pt x="3430" y="-6"/>
                    <a:pt x="3407" y="17"/>
                  </a:cubicBezTo>
                  <a:close/>
                  <a:moveTo>
                    <a:pt x="4536" y="17"/>
                  </a:moveTo>
                  <a:cubicBezTo>
                    <a:pt x="4513" y="40"/>
                    <a:pt x="4513" y="78"/>
                    <a:pt x="4536" y="101"/>
                  </a:cubicBezTo>
                  <a:cubicBezTo>
                    <a:pt x="4559" y="124"/>
                    <a:pt x="4595" y="124"/>
                    <a:pt x="4618" y="101"/>
                  </a:cubicBezTo>
                  <a:cubicBezTo>
                    <a:pt x="4641" y="78"/>
                    <a:pt x="4641" y="40"/>
                    <a:pt x="4618" y="17"/>
                  </a:cubicBezTo>
                  <a:cubicBezTo>
                    <a:pt x="4595" y="-6"/>
                    <a:pt x="4559" y="-6"/>
                    <a:pt x="4536" y="17"/>
                  </a:cubicBezTo>
                  <a:close/>
                  <a:moveTo>
                    <a:pt x="5663" y="17"/>
                  </a:moveTo>
                  <a:cubicBezTo>
                    <a:pt x="5640" y="40"/>
                    <a:pt x="5640" y="78"/>
                    <a:pt x="5663" y="101"/>
                  </a:cubicBezTo>
                  <a:cubicBezTo>
                    <a:pt x="5687" y="124"/>
                    <a:pt x="5725" y="124"/>
                    <a:pt x="5748" y="101"/>
                  </a:cubicBezTo>
                  <a:cubicBezTo>
                    <a:pt x="5771" y="78"/>
                    <a:pt x="5771" y="40"/>
                    <a:pt x="5748" y="17"/>
                  </a:cubicBezTo>
                  <a:cubicBezTo>
                    <a:pt x="5725" y="-6"/>
                    <a:pt x="5687" y="-6"/>
                    <a:pt x="5663" y="17"/>
                  </a:cubicBezTo>
                  <a:close/>
                  <a:moveTo>
                    <a:pt x="6793" y="17"/>
                  </a:moveTo>
                  <a:cubicBezTo>
                    <a:pt x="6770" y="40"/>
                    <a:pt x="6770" y="78"/>
                    <a:pt x="6793" y="101"/>
                  </a:cubicBezTo>
                  <a:cubicBezTo>
                    <a:pt x="6816" y="124"/>
                    <a:pt x="6855" y="124"/>
                    <a:pt x="6878" y="101"/>
                  </a:cubicBezTo>
                  <a:cubicBezTo>
                    <a:pt x="6901" y="78"/>
                    <a:pt x="6901" y="40"/>
                    <a:pt x="6878" y="17"/>
                  </a:cubicBezTo>
                  <a:cubicBezTo>
                    <a:pt x="6855" y="-6"/>
                    <a:pt x="6816" y="-6"/>
                    <a:pt x="6793" y="17"/>
                  </a:cubicBezTo>
                  <a:close/>
                  <a:moveTo>
                    <a:pt x="7923" y="17"/>
                  </a:moveTo>
                  <a:cubicBezTo>
                    <a:pt x="7900" y="40"/>
                    <a:pt x="7900" y="78"/>
                    <a:pt x="7923" y="101"/>
                  </a:cubicBezTo>
                  <a:cubicBezTo>
                    <a:pt x="7946" y="124"/>
                    <a:pt x="7984" y="124"/>
                    <a:pt x="8008" y="101"/>
                  </a:cubicBezTo>
                  <a:cubicBezTo>
                    <a:pt x="8031" y="78"/>
                    <a:pt x="8031" y="40"/>
                    <a:pt x="8008" y="17"/>
                  </a:cubicBezTo>
                  <a:cubicBezTo>
                    <a:pt x="7984" y="-6"/>
                    <a:pt x="7946" y="-6"/>
                    <a:pt x="7923" y="17"/>
                  </a:cubicBezTo>
                  <a:close/>
                  <a:moveTo>
                    <a:pt x="9053" y="17"/>
                  </a:moveTo>
                  <a:cubicBezTo>
                    <a:pt x="9030" y="40"/>
                    <a:pt x="9030" y="78"/>
                    <a:pt x="9053" y="101"/>
                  </a:cubicBezTo>
                  <a:cubicBezTo>
                    <a:pt x="9076" y="124"/>
                    <a:pt x="9114" y="124"/>
                    <a:pt x="9137" y="101"/>
                  </a:cubicBezTo>
                  <a:cubicBezTo>
                    <a:pt x="9160" y="78"/>
                    <a:pt x="9160" y="40"/>
                    <a:pt x="9137" y="17"/>
                  </a:cubicBezTo>
                  <a:cubicBezTo>
                    <a:pt x="9114" y="-6"/>
                    <a:pt x="9076" y="-6"/>
                    <a:pt x="9053" y="17"/>
                  </a:cubicBezTo>
                  <a:close/>
                  <a:moveTo>
                    <a:pt x="10183" y="17"/>
                  </a:moveTo>
                  <a:cubicBezTo>
                    <a:pt x="10160" y="40"/>
                    <a:pt x="10160" y="78"/>
                    <a:pt x="10183" y="101"/>
                  </a:cubicBezTo>
                  <a:cubicBezTo>
                    <a:pt x="10206" y="124"/>
                    <a:pt x="10241" y="124"/>
                    <a:pt x="10264" y="101"/>
                  </a:cubicBezTo>
                  <a:cubicBezTo>
                    <a:pt x="10288" y="78"/>
                    <a:pt x="10288" y="40"/>
                    <a:pt x="10264" y="17"/>
                  </a:cubicBezTo>
                  <a:cubicBezTo>
                    <a:pt x="10241" y="-6"/>
                    <a:pt x="10206" y="-6"/>
                    <a:pt x="10183" y="17"/>
                  </a:cubicBezTo>
                  <a:close/>
                  <a:moveTo>
                    <a:pt x="11324" y="17"/>
                  </a:moveTo>
                  <a:cubicBezTo>
                    <a:pt x="11300" y="40"/>
                    <a:pt x="11300" y="78"/>
                    <a:pt x="11324" y="101"/>
                  </a:cubicBezTo>
                  <a:cubicBezTo>
                    <a:pt x="11347" y="124"/>
                    <a:pt x="11382" y="124"/>
                    <a:pt x="11405" y="101"/>
                  </a:cubicBezTo>
                  <a:cubicBezTo>
                    <a:pt x="11428" y="78"/>
                    <a:pt x="11428" y="40"/>
                    <a:pt x="11405" y="17"/>
                  </a:cubicBezTo>
                  <a:cubicBezTo>
                    <a:pt x="11382" y="-6"/>
                    <a:pt x="11347" y="-6"/>
                    <a:pt x="11324" y="17"/>
                  </a:cubicBezTo>
                  <a:close/>
                  <a:moveTo>
                    <a:pt x="12451" y="17"/>
                  </a:moveTo>
                  <a:cubicBezTo>
                    <a:pt x="12428" y="40"/>
                    <a:pt x="12428" y="78"/>
                    <a:pt x="12451" y="101"/>
                  </a:cubicBezTo>
                  <a:cubicBezTo>
                    <a:pt x="12474" y="124"/>
                    <a:pt x="12512" y="124"/>
                    <a:pt x="12535" y="101"/>
                  </a:cubicBezTo>
                  <a:cubicBezTo>
                    <a:pt x="12558" y="78"/>
                    <a:pt x="12558" y="40"/>
                    <a:pt x="12535" y="17"/>
                  </a:cubicBezTo>
                  <a:cubicBezTo>
                    <a:pt x="12512" y="-6"/>
                    <a:pt x="12474" y="-6"/>
                    <a:pt x="12451" y="17"/>
                  </a:cubicBezTo>
                  <a:close/>
                  <a:moveTo>
                    <a:pt x="13580" y="17"/>
                  </a:moveTo>
                  <a:cubicBezTo>
                    <a:pt x="13557" y="40"/>
                    <a:pt x="13557" y="78"/>
                    <a:pt x="13580" y="101"/>
                  </a:cubicBezTo>
                  <a:cubicBezTo>
                    <a:pt x="13604" y="124"/>
                    <a:pt x="13642" y="124"/>
                    <a:pt x="13665" y="101"/>
                  </a:cubicBezTo>
                  <a:cubicBezTo>
                    <a:pt x="13688" y="78"/>
                    <a:pt x="13688" y="40"/>
                    <a:pt x="13665" y="17"/>
                  </a:cubicBezTo>
                  <a:cubicBezTo>
                    <a:pt x="13642" y="-6"/>
                    <a:pt x="13604" y="-6"/>
                    <a:pt x="13580" y="17"/>
                  </a:cubicBezTo>
                  <a:close/>
                  <a:moveTo>
                    <a:pt x="14710" y="17"/>
                  </a:moveTo>
                  <a:cubicBezTo>
                    <a:pt x="14687" y="40"/>
                    <a:pt x="14687" y="78"/>
                    <a:pt x="14710" y="101"/>
                  </a:cubicBezTo>
                  <a:cubicBezTo>
                    <a:pt x="14733" y="124"/>
                    <a:pt x="14772" y="124"/>
                    <a:pt x="14795" y="101"/>
                  </a:cubicBezTo>
                  <a:cubicBezTo>
                    <a:pt x="14818" y="78"/>
                    <a:pt x="14818" y="40"/>
                    <a:pt x="14795" y="17"/>
                  </a:cubicBezTo>
                  <a:cubicBezTo>
                    <a:pt x="14772" y="-6"/>
                    <a:pt x="14733" y="-6"/>
                    <a:pt x="14710" y="17"/>
                  </a:cubicBezTo>
                  <a:close/>
                  <a:moveTo>
                    <a:pt x="15840" y="17"/>
                  </a:moveTo>
                  <a:cubicBezTo>
                    <a:pt x="15817" y="40"/>
                    <a:pt x="15817" y="78"/>
                    <a:pt x="15840" y="101"/>
                  </a:cubicBezTo>
                  <a:cubicBezTo>
                    <a:pt x="15863" y="124"/>
                    <a:pt x="15901" y="124"/>
                    <a:pt x="15925" y="101"/>
                  </a:cubicBezTo>
                  <a:cubicBezTo>
                    <a:pt x="15948" y="78"/>
                    <a:pt x="15948" y="40"/>
                    <a:pt x="15925" y="17"/>
                  </a:cubicBezTo>
                  <a:cubicBezTo>
                    <a:pt x="15901" y="-6"/>
                    <a:pt x="15863" y="-6"/>
                    <a:pt x="15840" y="17"/>
                  </a:cubicBezTo>
                  <a:close/>
                  <a:moveTo>
                    <a:pt x="16970" y="17"/>
                  </a:moveTo>
                  <a:cubicBezTo>
                    <a:pt x="16947" y="40"/>
                    <a:pt x="16947" y="78"/>
                    <a:pt x="16970" y="101"/>
                  </a:cubicBezTo>
                  <a:cubicBezTo>
                    <a:pt x="16993" y="124"/>
                    <a:pt x="17029" y="124"/>
                    <a:pt x="17052" y="101"/>
                  </a:cubicBezTo>
                  <a:cubicBezTo>
                    <a:pt x="17075" y="78"/>
                    <a:pt x="17075" y="40"/>
                    <a:pt x="17052" y="17"/>
                  </a:cubicBezTo>
                  <a:cubicBezTo>
                    <a:pt x="17029" y="-6"/>
                    <a:pt x="16993" y="-6"/>
                    <a:pt x="16970" y="17"/>
                  </a:cubicBezTo>
                  <a:close/>
                  <a:moveTo>
                    <a:pt x="18097" y="17"/>
                  </a:moveTo>
                  <a:cubicBezTo>
                    <a:pt x="18074" y="40"/>
                    <a:pt x="18074" y="78"/>
                    <a:pt x="18097" y="101"/>
                  </a:cubicBezTo>
                  <a:cubicBezTo>
                    <a:pt x="18120" y="124"/>
                    <a:pt x="18158" y="124"/>
                    <a:pt x="18181" y="101"/>
                  </a:cubicBezTo>
                  <a:cubicBezTo>
                    <a:pt x="18205" y="78"/>
                    <a:pt x="18205" y="40"/>
                    <a:pt x="18181" y="17"/>
                  </a:cubicBezTo>
                  <a:cubicBezTo>
                    <a:pt x="18158" y="-6"/>
                    <a:pt x="18120" y="-6"/>
                    <a:pt x="18097" y="17"/>
                  </a:cubicBezTo>
                  <a:close/>
                  <a:moveTo>
                    <a:pt x="19227" y="17"/>
                  </a:moveTo>
                  <a:cubicBezTo>
                    <a:pt x="19204" y="40"/>
                    <a:pt x="19204" y="78"/>
                    <a:pt x="19227" y="101"/>
                  </a:cubicBezTo>
                  <a:cubicBezTo>
                    <a:pt x="19250" y="124"/>
                    <a:pt x="19288" y="124"/>
                    <a:pt x="19311" y="101"/>
                  </a:cubicBezTo>
                  <a:cubicBezTo>
                    <a:pt x="19334" y="78"/>
                    <a:pt x="19334" y="40"/>
                    <a:pt x="19311" y="17"/>
                  </a:cubicBezTo>
                  <a:cubicBezTo>
                    <a:pt x="19288" y="-6"/>
                    <a:pt x="19250" y="-6"/>
                    <a:pt x="19227" y="17"/>
                  </a:cubicBezTo>
                  <a:close/>
                  <a:moveTo>
                    <a:pt x="20357" y="17"/>
                  </a:moveTo>
                  <a:cubicBezTo>
                    <a:pt x="20334" y="40"/>
                    <a:pt x="20334" y="78"/>
                    <a:pt x="20357" y="101"/>
                  </a:cubicBezTo>
                  <a:cubicBezTo>
                    <a:pt x="20380" y="124"/>
                    <a:pt x="20418" y="124"/>
                    <a:pt x="20441" y="101"/>
                  </a:cubicBezTo>
                  <a:cubicBezTo>
                    <a:pt x="20464" y="78"/>
                    <a:pt x="20464" y="40"/>
                    <a:pt x="20441" y="17"/>
                  </a:cubicBezTo>
                  <a:cubicBezTo>
                    <a:pt x="20418" y="-6"/>
                    <a:pt x="20380" y="-6"/>
                    <a:pt x="20357" y="17"/>
                  </a:cubicBezTo>
                  <a:close/>
                  <a:moveTo>
                    <a:pt x="21487" y="17"/>
                  </a:moveTo>
                  <a:cubicBezTo>
                    <a:pt x="21463" y="40"/>
                    <a:pt x="21463" y="78"/>
                    <a:pt x="21487" y="101"/>
                  </a:cubicBezTo>
                  <a:cubicBezTo>
                    <a:pt x="21510" y="124"/>
                    <a:pt x="21548" y="124"/>
                    <a:pt x="21571" y="101"/>
                  </a:cubicBezTo>
                  <a:cubicBezTo>
                    <a:pt x="21594" y="78"/>
                    <a:pt x="21594" y="40"/>
                    <a:pt x="21571" y="17"/>
                  </a:cubicBezTo>
                  <a:cubicBezTo>
                    <a:pt x="21548" y="-6"/>
                    <a:pt x="21510" y="-6"/>
                    <a:pt x="21487" y="17"/>
                  </a:cubicBezTo>
                  <a:close/>
                  <a:moveTo>
                    <a:pt x="17" y="1145"/>
                  </a:moveTo>
                  <a:cubicBezTo>
                    <a:pt x="-6" y="1168"/>
                    <a:pt x="-6" y="1206"/>
                    <a:pt x="17" y="1229"/>
                  </a:cubicBezTo>
                  <a:cubicBezTo>
                    <a:pt x="40" y="1252"/>
                    <a:pt x="78" y="1252"/>
                    <a:pt x="101" y="1229"/>
                  </a:cubicBezTo>
                  <a:cubicBezTo>
                    <a:pt x="125" y="1206"/>
                    <a:pt x="125" y="1168"/>
                    <a:pt x="101" y="1145"/>
                  </a:cubicBezTo>
                  <a:cubicBezTo>
                    <a:pt x="78" y="1122"/>
                    <a:pt x="40" y="1122"/>
                    <a:pt x="17" y="1145"/>
                  </a:cubicBezTo>
                  <a:close/>
                  <a:moveTo>
                    <a:pt x="1147" y="1145"/>
                  </a:moveTo>
                  <a:cubicBezTo>
                    <a:pt x="1124" y="1168"/>
                    <a:pt x="1124" y="1206"/>
                    <a:pt x="1147" y="1229"/>
                  </a:cubicBezTo>
                  <a:cubicBezTo>
                    <a:pt x="1170" y="1252"/>
                    <a:pt x="1208" y="1252"/>
                    <a:pt x="1231" y="1229"/>
                  </a:cubicBezTo>
                  <a:cubicBezTo>
                    <a:pt x="1254" y="1206"/>
                    <a:pt x="1254" y="1168"/>
                    <a:pt x="1231" y="1145"/>
                  </a:cubicBezTo>
                  <a:cubicBezTo>
                    <a:pt x="1208" y="1122"/>
                    <a:pt x="1170" y="1122"/>
                    <a:pt x="1147" y="1145"/>
                  </a:cubicBezTo>
                  <a:close/>
                  <a:moveTo>
                    <a:pt x="2277" y="1145"/>
                  </a:moveTo>
                  <a:cubicBezTo>
                    <a:pt x="2254" y="1168"/>
                    <a:pt x="2254" y="1206"/>
                    <a:pt x="2277" y="1229"/>
                  </a:cubicBezTo>
                  <a:cubicBezTo>
                    <a:pt x="2300" y="1252"/>
                    <a:pt x="2338" y="1252"/>
                    <a:pt x="2361" y="1229"/>
                  </a:cubicBezTo>
                  <a:cubicBezTo>
                    <a:pt x="2384" y="1206"/>
                    <a:pt x="2384" y="1168"/>
                    <a:pt x="2361" y="1145"/>
                  </a:cubicBezTo>
                  <a:cubicBezTo>
                    <a:pt x="2338" y="1122"/>
                    <a:pt x="2300" y="1122"/>
                    <a:pt x="2277" y="1145"/>
                  </a:cubicBezTo>
                  <a:close/>
                  <a:moveTo>
                    <a:pt x="3407" y="1145"/>
                  </a:moveTo>
                  <a:cubicBezTo>
                    <a:pt x="3383" y="1168"/>
                    <a:pt x="3383" y="1206"/>
                    <a:pt x="3407" y="1229"/>
                  </a:cubicBezTo>
                  <a:cubicBezTo>
                    <a:pt x="3430" y="1252"/>
                    <a:pt x="3465" y="1252"/>
                    <a:pt x="3488" y="1229"/>
                  </a:cubicBezTo>
                  <a:cubicBezTo>
                    <a:pt x="3511" y="1206"/>
                    <a:pt x="3511" y="1168"/>
                    <a:pt x="3488" y="1145"/>
                  </a:cubicBezTo>
                  <a:cubicBezTo>
                    <a:pt x="3465" y="1122"/>
                    <a:pt x="3430" y="1122"/>
                    <a:pt x="3407" y="1145"/>
                  </a:cubicBezTo>
                  <a:close/>
                  <a:moveTo>
                    <a:pt x="4536" y="1145"/>
                  </a:moveTo>
                  <a:cubicBezTo>
                    <a:pt x="4513" y="1168"/>
                    <a:pt x="4513" y="1206"/>
                    <a:pt x="4536" y="1229"/>
                  </a:cubicBezTo>
                  <a:cubicBezTo>
                    <a:pt x="4559" y="1252"/>
                    <a:pt x="4595" y="1252"/>
                    <a:pt x="4618" y="1229"/>
                  </a:cubicBezTo>
                  <a:cubicBezTo>
                    <a:pt x="4641" y="1206"/>
                    <a:pt x="4641" y="1168"/>
                    <a:pt x="4618" y="1145"/>
                  </a:cubicBezTo>
                  <a:cubicBezTo>
                    <a:pt x="4595" y="1122"/>
                    <a:pt x="4559" y="1122"/>
                    <a:pt x="4536" y="1145"/>
                  </a:cubicBezTo>
                  <a:close/>
                  <a:moveTo>
                    <a:pt x="5663" y="1145"/>
                  </a:moveTo>
                  <a:cubicBezTo>
                    <a:pt x="5640" y="1168"/>
                    <a:pt x="5640" y="1206"/>
                    <a:pt x="5663" y="1229"/>
                  </a:cubicBezTo>
                  <a:cubicBezTo>
                    <a:pt x="5687" y="1252"/>
                    <a:pt x="5725" y="1252"/>
                    <a:pt x="5748" y="1229"/>
                  </a:cubicBezTo>
                  <a:cubicBezTo>
                    <a:pt x="5771" y="1206"/>
                    <a:pt x="5771" y="1168"/>
                    <a:pt x="5748" y="1145"/>
                  </a:cubicBezTo>
                  <a:cubicBezTo>
                    <a:pt x="5725" y="1122"/>
                    <a:pt x="5687" y="1122"/>
                    <a:pt x="5663" y="1145"/>
                  </a:cubicBezTo>
                  <a:close/>
                  <a:moveTo>
                    <a:pt x="6793" y="1145"/>
                  </a:moveTo>
                  <a:cubicBezTo>
                    <a:pt x="6770" y="1168"/>
                    <a:pt x="6770" y="1206"/>
                    <a:pt x="6793" y="1229"/>
                  </a:cubicBezTo>
                  <a:cubicBezTo>
                    <a:pt x="6816" y="1252"/>
                    <a:pt x="6855" y="1252"/>
                    <a:pt x="6878" y="1229"/>
                  </a:cubicBezTo>
                  <a:cubicBezTo>
                    <a:pt x="6901" y="1206"/>
                    <a:pt x="6901" y="1168"/>
                    <a:pt x="6878" y="1145"/>
                  </a:cubicBezTo>
                  <a:cubicBezTo>
                    <a:pt x="6855" y="1122"/>
                    <a:pt x="6816" y="1122"/>
                    <a:pt x="6793" y="1145"/>
                  </a:cubicBezTo>
                  <a:close/>
                  <a:moveTo>
                    <a:pt x="7923" y="1145"/>
                  </a:moveTo>
                  <a:cubicBezTo>
                    <a:pt x="7900" y="1168"/>
                    <a:pt x="7900" y="1206"/>
                    <a:pt x="7923" y="1229"/>
                  </a:cubicBezTo>
                  <a:cubicBezTo>
                    <a:pt x="7946" y="1252"/>
                    <a:pt x="7984" y="1252"/>
                    <a:pt x="8008" y="1229"/>
                  </a:cubicBezTo>
                  <a:cubicBezTo>
                    <a:pt x="8031" y="1206"/>
                    <a:pt x="8031" y="1168"/>
                    <a:pt x="8008" y="1145"/>
                  </a:cubicBezTo>
                  <a:cubicBezTo>
                    <a:pt x="7984" y="1122"/>
                    <a:pt x="7946" y="1122"/>
                    <a:pt x="7923" y="1145"/>
                  </a:cubicBezTo>
                  <a:close/>
                  <a:moveTo>
                    <a:pt x="9053" y="1145"/>
                  </a:moveTo>
                  <a:cubicBezTo>
                    <a:pt x="9030" y="1168"/>
                    <a:pt x="9030" y="1206"/>
                    <a:pt x="9053" y="1229"/>
                  </a:cubicBezTo>
                  <a:cubicBezTo>
                    <a:pt x="9076" y="1252"/>
                    <a:pt x="9114" y="1252"/>
                    <a:pt x="9137" y="1229"/>
                  </a:cubicBezTo>
                  <a:cubicBezTo>
                    <a:pt x="9160" y="1206"/>
                    <a:pt x="9160" y="1168"/>
                    <a:pt x="9137" y="1145"/>
                  </a:cubicBezTo>
                  <a:cubicBezTo>
                    <a:pt x="9114" y="1122"/>
                    <a:pt x="9076" y="1122"/>
                    <a:pt x="9053" y="1145"/>
                  </a:cubicBezTo>
                  <a:close/>
                  <a:moveTo>
                    <a:pt x="10183" y="1145"/>
                  </a:moveTo>
                  <a:cubicBezTo>
                    <a:pt x="10160" y="1168"/>
                    <a:pt x="10160" y="1206"/>
                    <a:pt x="10183" y="1229"/>
                  </a:cubicBezTo>
                  <a:cubicBezTo>
                    <a:pt x="10206" y="1252"/>
                    <a:pt x="10241" y="1252"/>
                    <a:pt x="10264" y="1229"/>
                  </a:cubicBezTo>
                  <a:cubicBezTo>
                    <a:pt x="10288" y="1206"/>
                    <a:pt x="10288" y="1168"/>
                    <a:pt x="10264" y="1145"/>
                  </a:cubicBezTo>
                  <a:cubicBezTo>
                    <a:pt x="10241" y="1122"/>
                    <a:pt x="10206" y="1122"/>
                    <a:pt x="10183" y="1145"/>
                  </a:cubicBezTo>
                  <a:close/>
                  <a:moveTo>
                    <a:pt x="11324" y="1145"/>
                  </a:moveTo>
                  <a:cubicBezTo>
                    <a:pt x="11300" y="1168"/>
                    <a:pt x="11300" y="1206"/>
                    <a:pt x="11324" y="1229"/>
                  </a:cubicBezTo>
                  <a:cubicBezTo>
                    <a:pt x="11347" y="1252"/>
                    <a:pt x="11382" y="1252"/>
                    <a:pt x="11405" y="1229"/>
                  </a:cubicBezTo>
                  <a:cubicBezTo>
                    <a:pt x="11428" y="1206"/>
                    <a:pt x="11428" y="1168"/>
                    <a:pt x="11405" y="1145"/>
                  </a:cubicBezTo>
                  <a:cubicBezTo>
                    <a:pt x="11382" y="1122"/>
                    <a:pt x="11347" y="1122"/>
                    <a:pt x="11324" y="1145"/>
                  </a:cubicBezTo>
                  <a:close/>
                  <a:moveTo>
                    <a:pt x="12451" y="1145"/>
                  </a:moveTo>
                  <a:cubicBezTo>
                    <a:pt x="12428" y="1168"/>
                    <a:pt x="12428" y="1206"/>
                    <a:pt x="12451" y="1229"/>
                  </a:cubicBezTo>
                  <a:cubicBezTo>
                    <a:pt x="12474" y="1252"/>
                    <a:pt x="12512" y="1252"/>
                    <a:pt x="12535" y="1229"/>
                  </a:cubicBezTo>
                  <a:cubicBezTo>
                    <a:pt x="12558" y="1206"/>
                    <a:pt x="12558" y="1168"/>
                    <a:pt x="12535" y="1145"/>
                  </a:cubicBezTo>
                  <a:cubicBezTo>
                    <a:pt x="12512" y="1122"/>
                    <a:pt x="12474" y="1122"/>
                    <a:pt x="12451" y="1145"/>
                  </a:cubicBezTo>
                  <a:close/>
                  <a:moveTo>
                    <a:pt x="13580" y="1145"/>
                  </a:moveTo>
                  <a:cubicBezTo>
                    <a:pt x="13557" y="1168"/>
                    <a:pt x="13557" y="1206"/>
                    <a:pt x="13580" y="1229"/>
                  </a:cubicBezTo>
                  <a:cubicBezTo>
                    <a:pt x="13604" y="1252"/>
                    <a:pt x="13642" y="1252"/>
                    <a:pt x="13665" y="1229"/>
                  </a:cubicBezTo>
                  <a:cubicBezTo>
                    <a:pt x="13688" y="1206"/>
                    <a:pt x="13688" y="1168"/>
                    <a:pt x="13665" y="1145"/>
                  </a:cubicBezTo>
                  <a:cubicBezTo>
                    <a:pt x="13642" y="1122"/>
                    <a:pt x="13604" y="1122"/>
                    <a:pt x="13580" y="1145"/>
                  </a:cubicBezTo>
                  <a:close/>
                  <a:moveTo>
                    <a:pt x="14710" y="1145"/>
                  </a:moveTo>
                  <a:cubicBezTo>
                    <a:pt x="14687" y="1168"/>
                    <a:pt x="14687" y="1206"/>
                    <a:pt x="14710" y="1229"/>
                  </a:cubicBezTo>
                  <a:cubicBezTo>
                    <a:pt x="14733" y="1252"/>
                    <a:pt x="14772" y="1252"/>
                    <a:pt x="14795" y="1229"/>
                  </a:cubicBezTo>
                  <a:cubicBezTo>
                    <a:pt x="14818" y="1206"/>
                    <a:pt x="14818" y="1168"/>
                    <a:pt x="14795" y="1145"/>
                  </a:cubicBezTo>
                  <a:cubicBezTo>
                    <a:pt x="14772" y="1122"/>
                    <a:pt x="14733" y="1122"/>
                    <a:pt x="14710" y="1145"/>
                  </a:cubicBezTo>
                  <a:close/>
                  <a:moveTo>
                    <a:pt x="15840" y="1145"/>
                  </a:moveTo>
                  <a:cubicBezTo>
                    <a:pt x="15817" y="1168"/>
                    <a:pt x="15817" y="1206"/>
                    <a:pt x="15840" y="1229"/>
                  </a:cubicBezTo>
                  <a:cubicBezTo>
                    <a:pt x="15863" y="1252"/>
                    <a:pt x="15901" y="1252"/>
                    <a:pt x="15925" y="1229"/>
                  </a:cubicBezTo>
                  <a:cubicBezTo>
                    <a:pt x="15948" y="1206"/>
                    <a:pt x="15948" y="1168"/>
                    <a:pt x="15925" y="1145"/>
                  </a:cubicBezTo>
                  <a:cubicBezTo>
                    <a:pt x="15901" y="1122"/>
                    <a:pt x="15863" y="1122"/>
                    <a:pt x="15840" y="1145"/>
                  </a:cubicBezTo>
                  <a:close/>
                  <a:moveTo>
                    <a:pt x="16970" y="1145"/>
                  </a:moveTo>
                  <a:cubicBezTo>
                    <a:pt x="16947" y="1168"/>
                    <a:pt x="16947" y="1206"/>
                    <a:pt x="16970" y="1229"/>
                  </a:cubicBezTo>
                  <a:cubicBezTo>
                    <a:pt x="16993" y="1252"/>
                    <a:pt x="17029" y="1252"/>
                    <a:pt x="17052" y="1229"/>
                  </a:cubicBezTo>
                  <a:cubicBezTo>
                    <a:pt x="17075" y="1206"/>
                    <a:pt x="17075" y="1168"/>
                    <a:pt x="17052" y="1145"/>
                  </a:cubicBezTo>
                  <a:cubicBezTo>
                    <a:pt x="17029" y="1122"/>
                    <a:pt x="16993" y="1122"/>
                    <a:pt x="16970" y="1145"/>
                  </a:cubicBezTo>
                  <a:close/>
                  <a:moveTo>
                    <a:pt x="18097" y="1145"/>
                  </a:moveTo>
                  <a:cubicBezTo>
                    <a:pt x="18074" y="1168"/>
                    <a:pt x="18074" y="1206"/>
                    <a:pt x="18097" y="1229"/>
                  </a:cubicBezTo>
                  <a:cubicBezTo>
                    <a:pt x="18120" y="1252"/>
                    <a:pt x="18158" y="1252"/>
                    <a:pt x="18181" y="1229"/>
                  </a:cubicBezTo>
                  <a:cubicBezTo>
                    <a:pt x="18205" y="1206"/>
                    <a:pt x="18205" y="1168"/>
                    <a:pt x="18181" y="1145"/>
                  </a:cubicBezTo>
                  <a:cubicBezTo>
                    <a:pt x="18158" y="1122"/>
                    <a:pt x="18120" y="1122"/>
                    <a:pt x="18097" y="1145"/>
                  </a:cubicBezTo>
                  <a:close/>
                  <a:moveTo>
                    <a:pt x="19227" y="1145"/>
                  </a:moveTo>
                  <a:cubicBezTo>
                    <a:pt x="19204" y="1168"/>
                    <a:pt x="19204" y="1206"/>
                    <a:pt x="19227" y="1229"/>
                  </a:cubicBezTo>
                  <a:cubicBezTo>
                    <a:pt x="19250" y="1252"/>
                    <a:pt x="19288" y="1252"/>
                    <a:pt x="19311" y="1229"/>
                  </a:cubicBezTo>
                  <a:cubicBezTo>
                    <a:pt x="19334" y="1206"/>
                    <a:pt x="19334" y="1168"/>
                    <a:pt x="19311" y="1145"/>
                  </a:cubicBezTo>
                  <a:cubicBezTo>
                    <a:pt x="19288" y="1122"/>
                    <a:pt x="19250" y="1122"/>
                    <a:pt x="19227" y="1145"/>
                  </a:cubicBezTo>
                  <a:close/>
                  <a:moveTo>
                    <a:pt x="20357" y="1145"/>
                  </a:moveTo>
                  <a:cubicBezTo>
                    <a:pt x="20334" y="1168"/>
                    <a:pt x="20334" y="1206"/>
                    <a:pt x="20357" y="1229"/>
                  </a:cubicBezTo>
                  <a:cubicBezTo>
                    <a:pt x="20380" y="1252"/>
                    <a:pt x="20418" y="1252"/>
                    <a:pt x="20441" y="1229"/>
                  </a:cubicBezTo>
                  <a:cubicBezTo>
                    <a:pt x="20464" y="1206"/>
                    <a:pt x="20464" y="1168"/>
                    <a:pt x="20441" y="1145"/>
                  </a:cubicBezTo>
                  <a:cubicBezTo>
                    <a:pt x="20418" y="1122"/>
                    <a:pt x="20380" y="1122"/>
                    <a:pt x="20357" y="1145"/>
                  </a:cubicBezTo>
                  <a:close/>
                  <a:moveTo>
                    <a:pt x="21487" y="1145"/>
                  </a:moveTo>
                  <a:cubicBezTo>
                    <a:pt x="21463" y="1168"/>
                    <a:pt x="21463" y="1206"/>
                    <a:pt x="21487" y="1229"/>
                  </a:cubicBezTo>
                  <a:cubicBezTo>
                    <a:pt x="21510" y="1252"/>
                    <a:pt x="21548" y="1252"/>
                    <a:pt x="21571" y="1229"/>
                  </a:cubicBezTo>
                  <a:cubicBezTo>
                    <a:pt x="21594" y="1206"/>
                    <a:pt x="21594" y="1168"/>
                    <a:pt x="21571" y="1145"/>
                  </a:cubicBezTo>
                  <a:cubicBezTo>
                    <a:pt x="21548" y="1122"/>
                    <a:pt x="21510" y="1122"/>
                    <a:pt x="21487" y="1145"/>
                  </a:cubicBezTo>
                  <a:close/>
                  <a:moveTo>
                    <a:pt x="17" y="2272"/>
                  </a:moveTo>
                  <a:cubicBezTo>
                    <a:pt x="-6" y="2295"/>
                    <a:pt x="-6" y="2334"/>
                    <a:pt x="17" y="2357"/>
                  </a:cubicBezTo>
                  <a:cubicBezTo>
                    <a:pt x="40" y="2380"/>
                    <a:pt x="78" y="2380"/>
                    <a:pt x="101" y="2357"/>
                  </a:cubicBezTo>
                  <a:cubicBezTo>
                    <a:pt x="125" y="2334"/>
                    <a:pt x="125" y="2295"/>
                    <a:pt x="101" y="2272"/>
                  </a:cubicBezTo>
                  <a:cubicBezTo>
                    <a:pt x="78" y="2249"/>
                    <a:pt x="40" y="2249"/>
                    <a:pt x="17" y="2272"/>
                  </a:cubicBezTo>
                  <a:close/>
                  <a:moveTo>
                    <a:pt x="1147" y="2272"/>
                  </a:moveTo>
                  <a:cubicBezTo>
                    <a:pt x="1124" y="2295"/>
                    <a:pt x="1124" y="2334"/>
                    <a:pt x="1147" y="2357"/>
                  </a:cubicBezTo>
                  <a:cubicBezTo>
                    <a:pt x="1170" y="2380"/>
                    <a:pt x="1208" y="2380"/>
                    <a:pt x="1231" y="2357"/>
                  </a:cubicBezTo>
                  <a:cubicBezTo>
                    <a:pt x="1254" y="2334"/>
                    <a:pt x="1254" y="2295"/>
                    <a:pt x="1231" y="2272"/>
                  </a:cubicBezTo>
                  <a:cubicBezTo>
                    <a:pt x="1208" y="2249"/>
                    <a:pt x="1170" y="2249"/>
                    <a:pt x="1147" y="2272"/>
                  </a:cubicBezTo>
                  <a:close/>
                  <a:moveTo>
                    <a:pt x="2277" y="2272"/>
                  </a:moveTo>
                  <a:cubicBezTo>
                    <a:pt x="2254" y="2295"/>
                    <a:pt x="2254" y="2334"/>
                    <a:pt x="2277" y="2357"/>
                  </a:cubicBezTo>
                  <a:cubicBezTo>
                    <a:pt x="2300" y="2380"/>
                    <a:pt x="2338" y="2380"/>
                    <a:pt x="2361" y="2357"/>
                  </a:cubicBezTo>
                  <a:cubicBezTo>
                    <a:pt x="2384" y="2334"/>
                    <a:pt x="2384" y="2295"/>
                    <a:pt x="2361" y="2272"/>
                  </a:cubicBezTo>
                  <a:cubicBezTo>
                    <a:pt x="2338" y="2249"/>
                    <a:pt x="2300" y="2249"/>
                    <a:pt x="2277" y="2272"/>
                  </a:cubicBezTo>
                  <a:close/>
                  <a:moveTo>
                    <a:pt x="3407" y="2272"/>
                  </a:moveTo>
                  <a:cubicBezTo>
                    <a:pt x="3383" y="2295"/>
                    <a:pt x="3383" y="2334"/>
                    <a:pt x="3407" y="2357"/>
                  </a:cubicBezTo>
                  <a:cubicBezTo>
                    <a:pt x="3430" y="2380"/>
                    <a:pt x="3465" y="2380"/>
                    <a:pt x="3488" y="2357"/>
                  </a:cubicBezTo>
                  <a:cubicBezTo>
                    <a:pt x="3511" y="2334"/>
                    <a:pt x="3511" y="2295"/>
                    <a:pt x="3488" y="2272"/>
                  </a:cubicBezTo>
                  <a:cubicBezTo>
                    <a:pt x="3465" y="2249"/>
                    <a:pt x="3430" y="2249"/>
                    <a:pt x="3407" y="2272"/>
                  </a:cubicBezTo>
                  <a:close/>
                  <a:moveTo>
                    <a:pt x="4536" y="2272"/>
                  </a:moveTo>
                  <a:cubicBezTo>
                    <a:pt x="4513" y="2295"/>
                    <a:pt x="4513" y="2334"/>
                    <a:pt x="4536" y="2357"/>
                  </a:cubicBezTo>
                  <a:cubicBezTo>
                    <a:pt x="4559" y="2380"/>
                    <a:pt x="4595" y="2380"/>
                    <a:pt x="4618" y="2357"/>
                  </a:cubicBezTo>
                  <a:cubicBezTo>
                    <a:pt x="4641" y="2334"/>
                    <a:pt x="4641" y="2295"/>
                    <a:pt x="4618" y="2272"/>
                  </a:cubicBezTo>
                  <a:cubicBezTo>
                    <a:pt x="4595" y="2249"/>
                    <a:pt x="4559" y="2249"/>
                    <a:pt x="4536" y="2272"/>
                  </a:cubicBezTo>
                  <a:close/>
                  <a:moveTo>
                    <a:pt x="5663" y="2272"/>
                  </a:moveTo>
                  <a:cubicBezTo>
                    <a:pt x="5640" y="2295"/>
                    <a:pt x="5640" y="2334"/>
                    <a:pt x="5663" y="2357"/>
                  </a:cubicBezTo>
                  <a:cubicBezTo>
                    <a:pt x="5687" y="2380"/>
                    <a:pt x="5725" y="2380"/>
                    <a:pt x="5748" y="2357"/>
                  </a:cubicBezTo>
                  <a:cubicBezTo>
                    <a:pt x="5771" y="2334"/>
                    <a:pt x="5771" y="2295"/>
                    <a:pt x="5748" y="2272"/>
                  </a:cubicBezTo>
                  <a:cubicBezTo>
                    <a:pt x="5725" y="2249"/>
                    <a:pt x="5687" y="2249"/>
                    <a:pt x="5663" y="2272"/>
                  </a:cubicBezTo>
                  <a:close/>
                  <a:moveTo>
                    <a:pt x="6793" y="2272"/>
                  </a:moveTo>
                  <a:cubicBezTo>
                    <a:pt x="6770" y="2295"/>
                    <a:pt x="6770" y="2334"/>
                    <a:pt x="6793" y="2357"/>
                  </a:cubicBezTo>
                  <a:cubicBezTo>
                    <a:pt x="6816" y="2380"/>
                    <a:pt x="6855" y="2380"/>
                    <a:pt x="6878" y="2357"/>
                  </a:cubicBezTo>
                  <a:cubicBezTo>
                    <a:pt x="6901" y="2334"/>
                    <a:pt x="6901" y="2295"/>
                    <a:pt x="6878" y="2272"/>
                  </a:cubicBezTo>
                  <a:cubicBezTo>
                    <a:pt x="6855" y="2249"/>
                    <a:pt x="6816" y="2249"/>
                    <a:pt x="6793" y="2272"/>
                  </a:cubicBezTo>
                  <a:close/>
                  <a:moveTo>
                    <a:pt x="7923" y="2272"/>
                  </a:moveTo>
                  <a:cubicBezTo>
                    <a:pt x="7900" y="2295"/>
                    <a:pt x="7900" y="2334"/>
                    <a:pt x="7923" y="2357"/>
                  </a:cubicBezTo>
                  <a:cubicBezTo>
                    <a:pt x="7946" y="2380"/>
                    <a:pt x="7984" y="2380"/>
                    <a:pt x="8008" y="2357"/>
                  </a:cubicBezTo>
                  <a:cubicBezTo>
                    <a:pt x="8031" y="2334"/>
                    <a:pt x="8031" y="2295"/>
                    <a:pt x="8008" y="2272"/>
                  </a:cubicBezTo>
                  <a:cubicBezTo>
                    <a:pt x="7984" y="2249"/>
                    <a:pt x="7946" y="2249"/>
                    <a:pt x="7923" y="2272"/>
                  </a:cubicBezTo>
                  <a:close/>
                  <a:moveTo>
                    <a:pt x="9053" y="2272"/>
                  </a:moveTo>
                  <a:cubicBezTo>
                    <a:pt x="9030" y="2295"/>
                    <a:pt x="9030" y="2334"/>
                    <a:pt x="9053" y="2357"/>
                  </a:cubicBezTo>
                  <a:cubicBezTo>
                    <a:pt x="9076" y="2380"/>
                    <a:pt x="9114" y="2380"/>
                    <a:pt x="9137" y="2357"/>
                  </a:cubicBezTo>
                  <a:cubicBezTo>
                    <a:pt x="9160" y="2334"/>
                    <a:pt x="9160" y="2295"/>
                    <a:pt x="9137" y="2272"/>
                  </a:cubicBezTo>
                  <a:cubicBezTo>
                    <a:pt x="9114" y="2249"/>
                    <a:pt x="9076" y="2249"/>
                    <a:pt x="9053" y="2272"/>
                  </a:cubicBezTo>
                  <a:close/>
                  <a:moveTo>
                    <a:pt x="10183" y="2272"/>
                  </a:moveTo>
                  <a:cubicBezTo>
                    <a:pt x="10160" y="2295"/>
                    <a:pt x="10160" y="2334"/>
                    <a:pt x="10183" y="2357"/>
                  </a:cubicBezTo>
                  <a:cubicBezTo>
                    <a:pt x="10206" y="2380"/>
                    <a:pt x="10241" y="2380"/>
                    <a:pt x="10264" y="2357"/>
                  </a:cubicBezTo>
                  <a:cubicBezTo>
                    <a:pt x="10288" y="2334"/>
                    <a:pt x="10288" y="2295"/>
                    <a:pt x="10264" y="2272"/>
                  </a:cubicBezTo>
                  <a:cubicBezTo>
                    <a:pt x="10241" y="2249"/>
                    <a:pt x="10206" y="2249"/>
                    <a:pt x="10183" y="2272"/>
                  </a:cubicBezTo>
                  <a:close/>
                  <a:moveTo>
                    <a:pt x="11324" y="2272"/>
                  </a:moveTo>
                  <a:cubicBezTo>
                    <a:pt x="11300" y="2295"/>
                    <a:pt x="11300" y="2334"/>
                    <a:pt x="11324" y="2357"/>
                  </a:cubicBezTo>
                  <a:cubicBezTo>
                    <a:pt x="11347" y="2380"/>
                    <a:pt x="11382" y="2380"/>
                    <a:pt x="11405" y="2357"/>
                  </a:cubicBezTo>
                  <a:cubicBezTo>
                    <a:pt x="11428" y="2334"/>
                    <a:pt x="11428" y="2295"/>
                    <a:pt x="11405" y="2272"/>
                  </a:cubicBezTo>
                  <a:cubicBezTo>
                    <a:pt x="11382" y="2249"/>
                    <a:pt x="11347" y="2249"/>
                    <a:pt x="11324" y="2272"/>
                  </a:cubicBezTo>
                  <a:close/>
                  <a:moveTo>
                    <a:pt x="12451" y="2272"/>
                  </a:moveTo>
                  <a:cubicBezTo>
                    <a:pt x="12428" y="2295"/>
                    <a:pt x="12428" y="2334"/>
                    <a:pt x="12451" y="2357"/>
                  </a:cubicBezTo>
                  <a:cubicBezTo>
                    <a:pt x="12474" y="2380"/>
                    <a:pt x="12512" y="2380"/>
                    <a:pt x="12535" y="2357"/>
                  </a:cubicBezTo>
                  <a:cubicBezTo>
                    <a:pt x="12558" y="2334"/>
                    <a:pt x="12558" y="2295"/>
                    <a:pt x="12535" y="2272"/>
                  </a:cubicBezTo>
                  <a:cubicBezTo>
                    <a:pt x="12512" y="2249"/>
                    <a:pt x="12474" y="2249"/>
                    <a:pt x="12451" y="2272"/>
                  </a:cubicBezTo>
                  <a:close/>
                  <a:moveTo>
                    <a:pt x="13580" y="2272"/>
                  </a:moveTo>
                  <a:cubicBezTo>
                    <a:pt x="13557" y="2295"/>
                    <a:pt x="13557" y="2334"/>
                    <a:pt x="13580" y="2357"/>
                  </a:cubicBezTo>
                  <a:cubicBezTo>
                    <a:pt x="13604" y="2380"/>
                    <a:pt x="13642" y="2380"/>
                    <a:pt x="13665" y="2357"/>
                  </a:cubicBezTo>
                  <a:cubicBezTo>
                    <a:pt x="13688" y="2334"/>
                    <a:pt x="13688" y="2295"/>
                    <a:pt x="13665" y="2272"/>
                  </a:cubicBezTo>
                  <a:cubicBezTo>
                    <a:pt x="13642" y="2249"/>
                    <a:pt x="13604" y="2249"/>
                    <a:pt x="13580" y="2272"/>
                  </a:cubicBezTo>
                  <a:close/>
                  <a:moveTo>
                    <a:pt x="14710" y="2272"/>
                  </a:moveTo>
                  <a:cubicBezTo>
                    <a:pt x="14687" y="2295"/>
                    <a:pt x="14687" y="2334"/>
                    <a:pt x="14710" y="2357"/>
                  </a:cubicBezTo>
                  <a:cubicBezTo>
                    <a:pt x="14733" y="2380"/>
                    <a:pt x="14772" y="2380"/>
                    <a:pt x="14795" y="2357"/>
                  </a:cubicBezTo>
                  <a:cubicBezTo>
                    <a:pt x="14818" y="2334"/>
                    <a:pt x="14818" y="2295"/>
                    <a:pt x="14795" y="2272"/>
                  </a:cubicBezTo>
                  <a:cubicBezTo>
                    <a:pt x="14772" y="2249"/>
                    <a:pt x="14733" y="2249"/>
                    <a:pt x="14710" y="2272"/>
                  </a:cubicBezTo>
                  <a:close/>
                  <a:moveTo>
                    <a:pt x="15840" y="2272"/>
                  </a:moveTo>
                  <a:cubicBezTo>
                    <a:pt x="15817" y="2295"/>
                    <a:pt x="15817" y="2334"/>
                    <a:pt x="15840" y="2357"/>
                  </a:cubicBezTo>
                  <a:cubicBezTo>
                    <a:pt x="15863" y="2380"/>
                    <a:pt x="15901" y="2380"/>
                    <a:pt x="15925" y="2357"/>
                  </a:cubicBezTo>
                  <a:cubicBezTo>
                    <a:pt x="15948" y="2334"/>
                    <a:pt x="15948" y="2295"/>
                    <a:pt x="15925" y="2272"/>
                  </a:cubicBezTo>
                  <a:cubicBezTo>
                    <a:pt x="15901" y="2249"/>
                    <a:pt x="15863" y="2249"/>
                    <a:pt x="15840" y="2272"/>
                  </a:cubicBezTo>
                  <a:close/>
                  <a:moveTo>
                    <a:pt x="16970" y="2272"/>
                  </a:moveTo>
                  <a:cubicBezTo>
                    <a:pt x="16947" y="2295"/>
                    <a:pt x="16947" y="2334"/>
                    <a:pt x="16970" y="2357"/>
                  </a:cubicBezTo>
                  <a:cubicBezTo>
                    <a:pt x="16993" y="2380"/>
                    <a:pt x="17029" y="2380"/>
                    <a:pt x="17052" y="2357"/>
                  </a:cubicBezTo>
                  <a:cubicBezTo>
                    <a:pt x="17075" y="2334"/>
                    <a:pt x="17075" y="2295"/>
                    <a:pt x="17052" y="2272"/>
                  </a:cubicBezTo>
                  <a:cubicBezTo>
                    <a:pt x="17029" y="2249"/>
                    <a:pt x="16993" y="2249"/>
                    <a:pt x="16970" y="2272"/>
                  </a:cubicBezTo>
                  <a:close/>
                  <a:moveTo>
                    <a:pt x="18097" y="2272"/>
                  </a:moveTo>
                  <a:cubicBezTo>
                    <a:pt x="18074" y="2295"/>
                    <a:pt x="18074" y="2334"/>
                    <a:pt x="18097" y="2357"/>
                  </a:cubicBezTo>
                  <a:cubicBezTo>
                    <a:pt x="18120" y="2380"/>
                    <a:pt x="18158" y="2380"/>
                    <a:pt x="18181" y="2357"/>
                  </a:cubicBezTo>
                  <a:cubicBezTo>
                    <a:pt x="18205" y="2334"/>
                    <a:pt x="18205" y="2295"/>
                    <a:pt x="18181" y="2272"/>
                  </a:cubicBezTo>
                  <a:cubicBezTo>
                    <a:pt x="18158" y="2249"/>
                    <a:pt x="18120" y="2249"/>
                    <a:pt x="18097" y="2272"/>
                  </a:cubicBezTo>
                  <a:close/>
                  <a:moveTo>
                    <a:pt x="19227" y="2272"/>
                  </a:moveTo>
                  <a:cubicBezTo>
                    <a:pt x="19204" y="2295"/>
                    <a:pt x="19204" y="2334"/>
                    <a:pt x="19227" y="2357"/>
                  </a:cubicBezTo>
                  <a:cubicBezTo>
                    <a:pt x="19250" y="2380"/>
                    <a:pt x="19288" y="2380"/>
                    <a:pt x="19311" y="2357"/>
                  </a:cubicBezTo>
                  <a:cubicBezTo>
                    <a:pt x="19334" y="2334"/>
                    <a:pt x="19334" y="2295"/>
                    <a:pt x="19311" y="2272"/>
                  </a:cubicBezTo>
                  <a:cubicBezTo>
                    <a:pt x="19288" y="2249"/>
                    <a:pt x="19250" y="2249"/>
                    <a:pt x="19227" y="2272"/>
                  </a:cubicBezTo>
                  <a:close/>
                  <a:moveTo>
                    <a:pt x="20357" y="2272"/>
                  </a:moveTo>
                  <a:cubicBezTo>
                    <a:pt x="20334" y="2295"/>
                    <a:pt x="20334" y="2334"/>
                    <a:pt x="20357" y="2357"/>
                  </a:cubicBezTo>
                  <a:cubicBezTo>
                    <a:pt x="20380" y="2380"/>
                    <a:pt x="20418" y="2380"/>
                    <a:pt x="20441" y="2357"/>
                  </a:cubicBezTo>
                  <a:cubicBezTo>
                    <a:pt x="20464" y="2334"/>
                    <a:pt x="20464" y="2295"/>
                    <a:pt x="20441" y="2272"/>
                  </a:cubicBezTo>
                  <a:cubicBezTo>
                    <a:pt x="20418" y="2249"/>
                    <a:pt x="20380" y="2249"/>
                    <a:pt x="20357" y="2272"/>
                  </a:cubicBezTo>
                  <a:close/>
                  <a:moveTo>
                    <a:pt x="21487" y="2272"/>
                  </a:moveTo>
                  <a:cubicBezTo>
                    <a:pt x="21463" y="2295"/>
                    <a:pt x="21463" y="2334"/>
                    <a:pt x="21487" y="2357"/>
                  </a:cubicBezTo>
                  <a:cubicBezTo>
                    <a:pt x="21510" y="2380"/>
                    <a:pt x="21548" y="2380"/>
                    <a:pt x="21571" y="2357"/>
                  </a:cubicBezTo>
                  <a:cubicBezTo>
                    <a:pt x="21594" y="2334"/>
                    <a:pt x="21594" y="2295"/>
                    <a:pt x="21571" y="2272"/>
                  </a:cubicBezTo>
                  <a:cubicBezTo>
                    <a:pt x="21548" y="2249"/>
                    <a:pt x="21510" y="2249"/>
                    <a:pt x="21487" y="2272"/>
                  </a:cubicBezTo>
                  <a:close/>
                  <a:moveTo>
                    <a:pt x="17" y="3400"/>
                  </a:moveTo>
                  <a:cubicBezTo>
                    <a:pt x="-6" y="3423"/>
                    <a:pt x="-6" y="3461"/>
                    <a:pt x="17" y="3484"/>
                  </a:cubicBezTo>
                  <a:cubicBezTo>
                    <a:pt x="40" y="3507"/>
                    <a:pt x="78" y="3507"/>
                    <a:pt x="101" y="3484"/>
                  </a:cubicBezTo>
                  <a:cubicBezTo>
                    <a:pt x="125" y="3461"/>
                    <a:pt x="125" y="3423"/>
                    <a:pt x="101" y="3400"/>
                  </a:cubicBezTo>
                  <a:cubicBezTo>
                    <a:pt x="78" y="3377"/>
                    <a:pt x="40" y="3377"/>
                    <a:pt x="17" y="3400"/>
                  </a:cubicBezTo>
                  <a:close/>
                  <a:moveTo>
                    <a:pt x="1147" y="3400"/>
                  </a:moveTo>
                  <a:cubicBezTo>
                    <a:pt x="1124" y="3423"/>
                    <a:pt x="1124" y="3461"/>
                    <a:pt x="1147" y="3484"/>
                  </a:cubicBezTo>
                  <a:cubicBezTo>
                    <a:pt x="1170" y="3507"/>
                    <a:pt x="1208" y="3507"/>
                    <a:pt x="1231" y="3484"/>
                  </a:cubicBezTo>
                  <a:cubicBezTo>
                    <a:pt x="1254" y="3461"/>
                    <a:pt x="1254" y="3423"/>
                    <a:pt x="1231" y="3400"/>
                  </a:cubicBezTo>
                  <a:cubicBezTo>
                    <a:pt x="1208" y="3377"/>
                    <a:pt x="1170" y="3377"/>
                    <a:pt x="1147" y="3400"/>
                  </a:cubicBezTo>
                  <a:close/>
                  <a:moveTo>
                    <a:pt x="2277" y="3400"/>
                  </a:moveTo>
                  <a:cubicBezTo>
                    <a:pt x="2254" y="3423"/>
                    <a:pt x="2254" y="3461"/>
                    <a:pt x="2277" y="3484"/>
                  </a:cubicBezTo>
                  <a:cubicBezTo>
                    <a:pt x="2300" y="3507"/>
                    <a:pt x="2338" y="3507"/>
                    <a:pt x="2361" y="3484"/>
                  </a:cubicBezTo>
                  <a:cubicBezTo>
                    <a:pt x="2384" y="3461"/>
                    <a:pt x="2384" y="3423"/>
                    <a:pt x="2361" y="3400"/>
                  </a:cubicBezTo>
                  <a:cubicBezTo>
                    <a:pt x="2338" y="3377"/>
                    <a:pt x="2300" y="3377"/>
                    <a:pt x="2277" y="3400"/>
                  </a:cubicBezTo>
                  <a:close/>
                  <a:moveTo>
                    <a:pt x="3407" y="3400"/>
                  </a:moveTo>
                  <a:cubicBezTo>
                    <a:pt x="3383" y="3423"/>
                    <a:pt x="3383" y="3461"/>
                    <a:pt x="3407" y="3484"/>
                  </a:cubicBezTo>
                  <a:cubicBezTo>
                    <a:pt x="3430" y="3507"/>
                    <a:pt x="3465" y="3507"/>
                    <a:pt x="3488" y="3484"/>
                  </a:cubicBezTo>
                  <a:cubicBezTo>
                    <a:pt x="3511" y="3461"/>
                    <a:pt x="3511" y="3423"/>
                    <a:pt x="3488" y="3400"/>
                  </a:cubicBezTo>
                  <a:cubicBezTo>
                    <a:pt x="3465" y="3377"/>
                    <a:pt x="3430" y="3377"/>
                    <a:pt x="3407" y="3400"/>
                  </a:cubicBezTo>
                  <a:close/>
                  <a:moveTo>
                    <a:pt x="4536" y="3400"/>
                  </a:moveTo>
                  <a:cubicBezTo>
                    <a:pt x="4513" y="3423"/>
                    <a:pt x="4513" y="3461"/>
                    <a:pt x="4536" y="3484"/>
                  </a:cubicBezTo>
                  <a:cubicBezTo>
                    <a:pt x="4559" y="3507"/>
                    <a:pt x="4595" y="3507"/>
                    <a:pt x="4618" y="3484"/>
                  </a:cubicBezTo>
                  <a:cubicBezTo>
                    <a:pt x="4641" y="3461"/>
                    <a:pt x="4641" y="3423"/>
                    <a:pt x="4618" y="3400"/>
                  </a:cubicBezTo>
                  <a:cubicBezTo>
                    <a:pt x="4595" y="3377"/>
                    <a:pt x="4559" y="3377"/>
                    <a:pt x="4536" y="3400"/>
                  </a:cubicBezTo>
                  <a:close/>
                  <a:moveTo>
                    <a:pt x="5663" y="3400"/>
                  </a:moveTo>
                  <a:cubicBezTo>
                    <a:pt x="5640" y="3423"/>
                    <a:pt x="5640" y="3461"/>
                    <a:pt x="5663" y="3484"/>
                  </a:cubicBezTo>
                  <a:cubicBezTo>
                    <a:pt x="5687" y="3507"/>
                    <a:pt x="5725" y="3507"/>
                    <a:pt x="5748" y="3484"/>
                  </a:cubicBezTo>
                  <a:cubicBezTo>
                    <a:pt x="5771" y="3461"/>
                    <a:pt x="5771" y="3423"/>
                    <a:pt x="5748" y="3400"/>
                  </a:cubicBezTo>
                  <a:cubicBezTo>
                    <a:pt x="5725" y="3377"/>
                    <a:pt x="5687" y="3377"/>
                    <a:pt x="5663" y="3400"/>
                  </a:cubicBezTo>
                  <a:close/>
                  <a:moveTo>
                    <a:pt x="6793" y="3400"/>
                  </a:moveTo>
                  <a:cubicBezTo>
                    <a:pt x="6770" y="3423"/>
                    <a:pt x="6770" y="3461"/>
                    <a:pt x="6793" y="3484"/>
                  </a:cubicBezTo>
                  <a:cubicBezTo>
                    <a:pt x="6816" y="3507"/>
                    <a:pt x="6855" y="3507"/>
                    <a:pt x="6878" y="3484"/>
                  </a:cubicBezTo>
                  <a:cubicBezTo>
                    <a:pt x="6901" y="3461"/>
                    <a:pt x="6901" y="3423"/>
                    <a:pt x="6878" y="3400"/>
                  </a:cubicBezTo>
                  <a:cubicBezTo>
                    <a:pt x="6855" y="3377"/>
                    <a:pt x="6816" y="3377"/>
                    <a:pt x="6793" y="3400"/>
                  </a:cubicBezTo>
                  <a:close/>
                  <a:moveTo>
                    <a:pt x="7923" y="3400"/>
                  </a:moveTo>
                  <a:cubicBezTo>
                    <a:pt x="7900" y="3423"/>
                    <a:pt x="7900" y="3461"/>
                    <a:pt x="7923" y="3484"/>
                  </a:cubicBezTo>
                  <a:cubicBezTo>
                    <a:pt x="7946" y="3507"/>
                    <a:pt x="7984" y="3507"/>
                    <a:pt x="8008" y="3484"/>
                  </a:cubicBezTo>
                  <a:cubicBezTo>
                    <a:pt x="8031" y="3461"/>
                    <a:pt x="8031" y="3423"/>
                    <a:pt x="8008" y="3400"/>
                  </a:cubicBezTo>
                  <a:cubicBezTo>
                    <a:pt x="7984" y="3377"/>
                    <a:pt x="7946" y="3377"/>
                    <a:pt x="7923" y="3400"/>
                  </a:cubicBezTo>
                  <a:close/>
                  <a:moveTo>
                    <a:pt x="9053" y="3400"/>
                  </a:moveTo>
                  <a:cubicBezTo>
                    <a:pt x="9030" y="3423"/>
                    <a:pt x="9030" y="3461"/>
                    <a:pt x="9053" y="3484"/>
                  </a:cubicBezTo>
                  <a:cubicBezTo>
                    <a:pt x="9076" y="3507"/>
                    <a:pt x="9114" y="3507"/>
                    <a:pt x="9137" y="3484"/>
                  </a:cubicBezTo>
                  <a:cubicBezTo>
                    <a:pt x="9160" y="3461"/>
                    <a:pt x="9160" y="3423"/>
                    <a:pt x="9137" y="3400"/>
                  </a:cubicBezTo>
                  <a:cubicBezTo>
                    <a:pt x="9114" y="3377"/>
                    <a:pt x="9076" y="3377"/>
                    <a:pt x="9053" y="3400"/>
                  </a:cubicBezTo>
                  <a:close/>
                  <a:moveTo>
                    <a:pt x="10183" y="3400"/>
                  </a:moveTo>
                  <a:cubicBezTo>
                    <a:pt x="10160" y="3423"/>
                    <a:pt x="10160" y="3461"/>
                    <a:pt x="10183" y="3484"/>
                  </a:cubicBezTo>
                  <a:cubicBezTo>
                    <a:pt x="10206" y="3507"/>
                    <a:pt x="10241" y="3507"/>
                    <a:pt x="10264" y="3484"/>
                  </a:cubicBezTo>
                  <a:cubicBezTo>
                    <a:pt x="10288" y="3461"/>
                    <a:pt x="10288" y="3423"/>
                    <a:pt x="10264" y="3400"/>
                  </a:cubicBezTo>
                  <a:cubicBezTo>
                    <a:pt x="10241" y="3377"/>
                    <a:pt x="10206" y="3377"/>
                    <a:pt x="10183" y="3400"/>
                  </a:cubicBezTo>
                  <a:close/>
                  <a:moveTo>
                    <a:pt x="11324" y="3400"/>
                  </a:moveTo>
                  <a:cubicBezTo>
                    <a:pt x="11300" y="3423"/>
                    <a:pt x="11300" y="3461"/>
                    <a:pt x="11324" y="3484"/>
                  </a:cubicBezTo>
                  <a:cubicBezTo>
                    <a:pt x="11347" y="3507"/>
                    <a:pt x="11382" y="3507"/>
                    <a:pt x="11405" y="3484"/>
                  </a:cubicBezTo>
                  <a:cubicBezTo>
                    <a:pt x="11428" y="3461"/>
                    <a:pt x="11428" y="3423"/>
                    <a:pt x="11405" y="3400"/>
                  </a:cubicBezTo>
                  <a:cubicBezTo>
                    <a:pt x="11382" y="3377"/>
                    <a:pt x="11347" y="3377"/>
                    <a:pt x="11324" y="3400"/>
                  </a:cubicBezTo>
                  <a:close/>
                  <a:moveTo>
                    <a:pt x="12451" y="3400"/>
                  </a:moveTo>
                  <a:cubicBezTo>
                    <a:pt x="12428" y="3423"/>
                    <a:pt x="12428" y="3461"/>
                    <a:pt x="12451" y="3484"/>
                  </a:cubicBezTo>
                  <a:cubicBezTo>
                    <a:pt x="12474" y="3507"/>
                    <a:pt x="12512" y="3507"/>
                    <a:pt x="12535" y="3484"/>
                  </a:cubicBezTo>
                  <a:cubicBezTo>
                    <a:pt x="12558" y="3461"/>
                    <a:pt x="12558" y="3423"/>
                    <a:pt x="12535" y="3400"/>
                  </a:cubicBezTo>
                  <a:cubicBezTo>
                    <a:pt x="12512" y="3377"/>
                    <a:pt x="12474" y="3377"/>
                    <a:pt x="12451" y="3400"/>
                  </a:cubicBezTo>
                  <a:close/>
                  <a:moveTo>
                    <a:pt x="13580" y="3400"/>
                  </a:moveTo>
                  <a:cubicBezTo>
                    <a:pt x="13557" y="3423"/>
                    <a:pt x="13557" y="3461"/>
                    <a:pt x="13580" y="3484"/>
                  </a:cubicBezTo>
                  <a:cubicBezTo>
                    <a:pt x="13604" y="3507"/>
                    <a:pt x="13642" y="3507"/>
                    <a:pt x="13665" y="3484"/>
                  </a:cubicBezTo>
                  <a:cubicBezTo>
                    <a:pt x="13688" y="3461"/>
                    <a:pt x="13688" y="3423"/>
                    <a:pt x="13665" y="3400"/>
                  </a:cubicBezTo>
                  <a:cubicBezTo>
                    <a:pt x="13642" y="3377"/>
                    <a:pt x="13604" y="3377"/>
                    <a:pt x="13580" y="3400"/>
                  </a:cubicBezTo>
                  <a:close/>
                  <a:moveTo>
                    <a:pt x="14710" y="3400"/>
                  </a:moveTo>
                  <a:cubicBezTo>
                    <a:pt x="14687" y="3423"/>
                    <a:pt x="14687" y="3461"/>
                    <a:pt x="14710" y="3484"/>
                  </a:cubicBezTo>
                  <a:cubicBezTo>
                    <a:pt x="14733" y="3507"/>
                    <a:pt x="14772" y="3507"/>
                    <a:pt x="14795" y="3484"/>
                  </a:cubicBezTo>
                  <a:cubicBezTo>
                    <a:pt x="14818" y="3461"/>
                    <a:pt x="14818" y="3423"/>
                    <a:pt x="14795" y="3400"/>
                  </a:cubicBezTo>
                  <a:cubicBezTo>
                    <a:pt x="14772" y="3377"/>
                    <a:pt x="14733" y="3377"/>
                    <a:pt x="14710" y="3400"/>
                  </a:cubicBezTo>
                  <a:close/>
                  <a:moveTo>
                    <a:pt x="15840" y="3400"/>
                  </a:moveTo>
                  <a:cubicBezTo>
                    <a:pt x="15817" y="3423"/>
                    <a:pt x="15817" y="3461"/>
                    <a:pt x="15840" y="3484"/>
                  </a:cubicBezTo>
                  <a:cubicBezTo>
                    <a:pt x="15863" y="3507"/>
                    <a:pt x="15901" y="3507"/>
                    <a:pt x="15925" y="3484"/>
                  </a:cubicBezTo>
                  <a:cubicBezTo>
                    <a:pt x="15948" y="3461"/>
                    <a:pt x="15948" y="3423"/>
                    <a:pt x="15925" y="3400"/>
                  </a:cubicBezTo>
                  <a:cubicBezTo>
                    <a:pt x="15901" y="3377"/>
                    <a:pt x="15863" y="3377"/>
                    <a:pt x="15840" y="3400"/>
                  </a:cubicBezTo>
                  <a:close/>
                  <a:moveTo>
                    <a:pt x="16970" y="3400"/>
                  </a:moveTo>
                  <a:cubicBezTo>
                    <a:pt x="16947" y="3423"/>
                    <a:pt x="16947" y="3461"/>
                    <a:pt x="16970" y="3484"/>
                  </a:cubicBezTo>
                  <a:cubicBezTo>
                    <a:pt x="16993" y="3507"/>
                    <a:pt x="17029" y="3507"/>
                    <a:pt x="17052" y="3484"/>
                  </a:cubicBezTo>
                  <a:cubicBezTo>
                    <a:pt x="17075" y="3461"/>
                    <a:pt x="17075" y="3423"/>
                    <a:pt x="17052" y="3400"/>
                  </a:cubicBezTo>
                  <a:cubicBezTo>
                    <a:pt x="17029" y="3377"/>
                    <a:pt x="16993" y="3377"/>
                    <a:pt x="16970" y="3400"/>
                  </a:cubicBezTo>
                  <a:close/>
                  <a:moveTo>
                    <a:pt x="18097" y="3400"/>
                  </a:moveTo>
                  <a:cubicBezTo>
                    <a:pt x="18074" y="3423"/>
                    <a:pt x="18074" y="3461"/>
                    <a:pt x="18097" y="3484"/>
                  </a:cubicBezTo>
                  <a:cubicBezTo>
                    <a:pt x="18120" y="3507"/>
                    <a:pt x="18158" y="3507"/>
                    <a:pt x="18181" y="3484"/>
                  </a:cubicBezTo>
                  <a:cubicBezTo>
                    <a:pt x="18205" y="3461"/>
                    <a:pt x="18205" y="3423"/>
                    <a:pt x="18181" y="3400"/>
                  </a:cubicBezTo>
                  <a:cubicBezTo>
                    <a:pt x="18158" y="3377"/>
                    <a:pt x="18120" y="3377"/>
                    <a:pt x="18097" y="3400"/>
                  </a:cubicBezTo>
                  <a:close/>
                  <a:moveTo>
                    <a:pt x="19227" y="3400"/>
                  </a:moveTo>
                  <a:cubicBezTo>
                    <a:pt x="19204" y="3423"/>
                    <a:pt x="19204" y="3461"/>
                    <a:pt x="19227" y="3484"/>
                  </a:cubicBezTo>
                  <a:cubicBezTo>
                    <a:pt x="19250" y="3507"/>
                    <a:pt x="19288" y="3507"/>
                    <a:pt x="19311" y="3484"/>
                  </a:cubicBezTo>
                  <a:cubicBezTo>
                    <a:pt x="19334" y="3461"/>
                    <a:pt x="19334" y="3423"/>
                    <a:pt x="19311" y="3400"/>
                  </a:cubicBezTo>
                  <a:cubicBezTo>
                    <a:pt x="19288" y="3377"/>
                    <a:pt x="19250" y="3377"/>
                    <a:pt x="19227" y="3400"/>
                  </a:cubicBezTo>
                  <a:close/>
                  <a:moveTo>
                    <a:pt x="20357" y="3400"/>
                  </a:moveTo>
                  <a:cubicBezTo>
                    <a:pt x="20334" y="3423"/>
                    <a:pt x="20334" y="3461"/>
                    <a:pt x="20357" y="3484"/>
                  </a:cubicBezTo>
                  <a:cubicBezTo>
                    <a:pt x="20380" y="3507"/>
                    <a:pt x="20418" y="3507"/>
                    <a:pt x="20441" y="3484"/>
                  </a:cubicBezTo>
                  <a:cubicBezTo>
                    <a:pt x="20464" y="3461"/>
                    <a:pt x="20464" y="3423"/>
                    <a:pt x="20441" y="3400"/>
                  </a:cubicBezTo>
                  <a:cubicBezTo>
                    <a:pt x="20418" y="3377"/>
                    <a:pt x="20380" y="3377"/>
                    <a:pt x="20357" y="3400"/>
                  </a:cubicBezTo>
                  <a:close/>
                  <a:moveTo>
                    <a:pt x="21487" y="3400"/>
                  </a:moveTo>
                  <a:cubicBezTo>
                    <a:pt x="21463" y="3423"/>
                    <a:pt x="21463" y="3461"/>
                    <a:pt x="21487" y="3484"/>
                  </a:cubicBezTo>
                  <a:cubicBezTo>
                    <a:pt x="21510" y="3507"/>
                    <a:pt x="21548" y="3507"/>
                    <a:pt x="21571" y="3484"/>
                  </a:cubicBezTo>
                  <a:cubicBezTo>
                    <a:pt x="21594" y="3461"/>
                    <a:pt x="21594" y="3423"/>
                    <a:pt x="21571" y="3400"/>
                  </a:cubicBezTo>
                  <a:cubicBezTo>
                    <a:pt x="21548" y="3377"/>
                    <a:pt x="21510" y="3377"/>
                    <a:pt x="21487" y="3400"/>
                  </a:cubicBezTo>
                  <a:close/>
                  <a:moveTo>
                    <a:pt x="17" y="4531"/>
                  </a:moveTo>
                  <a:cubicBezTo>
                    <a:pt x="-6" y="4554"/>
                    <a:pt x="-6" y="4589"/>
                    <a:pt x="17" y="4612"/>
                  </a:cubicBezTo>
                  <a:cubicBezTo>
                    <a:pt x="40" y="4635"/>
                    <a:pt x="78" y="4635"/>
                    <a:pt x="101" y="4612"/>
                  </a:cubicBezTo>
                  <a:cubicBezTo>
                    <a:pt x="125" y="4589"/>
                    <a:pt x="125" y="4554"/>
                    <a:pt x="101" y="4531"/>
                  </a:cubicBezTo>
                  <a:cubicBezTo>
                    <a:pt x="78" y="4508"/>
                    <a:pt x="40" y="4508"/>
                    <a:pt x="17" y="4531"/>
                  </a:cubicBezTo>
                  <a:close/>
                  <a:moveTo>
                    <a:pt x="1147" y="4531"/>
                  </a:moveTo>
                  <a:cubicBezTo>
                    <a:pt x="1124" y="4554"/>
                    <a:pt x="1124" y="4589"/>
                    <a:pt x="1147" y="4612"/>
                  </a:cubicBezTo>
                  <a:cubicBezTo>
                    <a:pt x="1170" y="4635"/>
                    <a:pt x="1208" y="4635"/>
                    <a:pt x="1231" y="4612"/>
                  </a:cubicBezTo>
                  <a:cubicBezTo>
                    <a:pt x="1254" y="4589"/>
                    <a:pt x="1254" y="4554"/>
                    <a:pt x="1231" y="4531"/>
                  </a:cubicBezTo>
                  <a:cubicBezTo>
                    <a:pt x="1208" y="4508"/>
                    <a:pt x="1170" y="4508"/>
                    <a:pt x="1147" y="4531"/>
                  </a:cubicBezTo>
                  <a:close/>
                  <a:moveTo>
                    <a:pt x="2277" y="4531"/>
                  </a:moveTo>
                  <a:cubicBezTo>
                    <a:pt x="2254" y="4554"/>
                    <a:pt x="2254" y="4589"/>
                    <a:pt x="2277" y="4612"/>
                  </a:cubicBezTo>
                  <a:cubicBezTo>
                    <a:pt x="2300" y="4635"/>
                    <a:pt x="2338" y="4635"/>
                    <a:pt x="2361" y="4612"/>
                  </a:cubicBezTo>
                  <a:cubicBezTo>
                    <a:pt x="2384" y="4589"/>
                    <a:pt x="2384" y="4554"/>
                    <a:pt x="2361" y="4531"/>
                  </a:cubicBezTo>
                  <a:cubicBezTo>
                    <a:pt x="2338" y="4508"/>
                    <a:pt x="2300" y="4508"/>
                    <a:pt x="2277" y="4531"/>
                  </a:cubicBezTo>
                  <a:close/>
                  <a:moveTo>
                    <a:pt x="3407" y="4531"/>
                  </a:moveTo>
                  <a:cubicBezTo>
                    <a:pt x="3383" y="4554"/>
                    <a:pt x="3383" y="4589"/>
                    <a:pt x="3407" y="4612"/>
                  </a:cubicBezTo>
                  <a:cubicBezTo>
                    <a:pt x="3430" y="4635"/>
                    <a:pt x="3465" y="4635"/>
                    <a:pt x="3488" y="4612"/>
                  </a:cubicBezTo>
                  <a:cubicBezTo>
                    <a:pt x="3511" y="4589"/>
                    <a:pt x="3511" y="4554"/>
                    <a:pt x="3488" y="4531"/>
                  </a:cubicBezTo>
                  <a:cubicBezTo>
                    <a:pt x="3465" y="4508"/>
                    <a:pt x="3430" y="4508"/>
                    <a:pt x="3407" y="4531"/>
                  </a:cubicBezTo>
                  <a:close/>
                  <a:moveTo>
                    <a:pt x="4536" y="4531"/>
                  </a:moveTo>
                  <a:cubicBezTo>
                    <a:pt x="4513" y="4554"/>
                    <a:pt x="4513" y="4589"/>
                    <a:pt x="4536" y="4612"/>
                  </a:cubicBezTo>
                  <a:cubicBezTo>
                    <a:pt x="4559" y="4635"/>
                    <a:pt x="4595" y="4635"/>
                    <a:pt x="4618" y="4612"/>
                  </a:cubicBezTo>
                  <a:cubicBezTo>
                    <a:pt x="4641" y="4589"/>
                    <a:pt x="4641" y="4554"/>
                    <a:pt x="4618" y="4531"/>
                  </a:cubicBezTo>
                  <a:cubicBezTo>
                    <a:pt x="4595" y="4508"/>
                    <a:pt x="4559" y="4508"/>
                    <a:pt x="4536" y="4531"/>
                  </a:cubicBezTo>
                  <a:close/>
                  <a:moveTo>
                    <a:pt x="5663" y="4531"/>
                  </a:moveTo>
                  <a:cubicBezTo>
                    <a:pt x="5640" y="4554"/>
                    <a:pt x="5640" y="4589"/>
                    <a:pt x="5663" y="4612"/>
                  </a:cubicBezTo>
                  <a:cubicBezTo>
                    <a:pt x="5687" y="4635"/>
                    <a:pt x="5725" y="4635"/>
                    <a:pt x="5748" y="4612"/>
                  </a:cubicBezTo>
                  <a:cubicBezTo>
                    <a:pt x="5771" y="4589"/>
                    <a:pt x="5771" y="4554"/>
                    <a:pt x="5748" y="4531"/>
                  </a:cubicBezTo>
                  <a:cubicBezTo>
                    <a:pt x="5725" y="4508"/>
                    <a:pt x="5687" y="4508"/>
                    <a:pt x="5663" y="4531"/>
                  </a:cubicBezTo>
                  <a:close/>
                  <a:moveTo>
                    <a:pt x="6793" y="4531"/>
                  </a:moveTo>
                  <a:cubicBezTo>
                    <a:pt x="6770" y="4554"/>
                    <a:pt x="6770" y="4589"/>
                    <a:pt x="6793" y="4612"/>
                  </a:cubicBezTo>
                  <a:cubicBezTo>
                    <a:pt x="6816" y="4635"/>
                    <a:pt x="6855" y="4635"/>
                    <a:pt x="6878" y="4612"/>
                  </a:cubicBezTo>
                  <a:cubicBezTo>
                    <a:pt x="6901" y="4589"/>
                    <a:pt x="6901" y="4554"/>
                    <a:pt x="6878" y="4531"/>
                  </a:cubicBezTo>
                  <a:cubicBezTo>
                    <a:pt x="6855" y="4508"/>
                    <a:pt x="6816" y="4508"/>
                    <a:pt x="6793" y="4531"/>
                  </a:cubicBezTo>
                  <a:close/>
                  <a:moveTo>
                    <a:pt x="7923" y="4531"/>
                  </a:moveTo>
                  <a:cubicBezTo>
                    <a:pt x="7900" y="4554"/>
                    <a:pt x="7900" y="4589"/>
                    <a:pt x="7923" y="4612"/>
                  </a:cubicBezTo>
                  <a:cubicBezTo>
                    <a:pt x="7946" y="4635"/>
                    <a:pt x="7984" y="4635"/>
                    <a:pt x="8008" y="4612"/>
                  </a:cubicBezTo>
                  <a:cubicBezTo>
                    <a:pt x="8031" y="4589"/>
                    <a:pt x="8031" y="4554"/>
                    <a:pt x="8008" y="4531"/>
                  </a:cubicBezTo>
                  <a:cubicBezTo>
                    <a:pt x="7984" y="4508"/>
                    <a:pt x="7946" y="4508"/>
                    <a:pt x="7923" y="4531"/>
                  </a:cubicBezTo>
                  <a:close/>
                  <a:moveTo>
                    <a:pt x="9053" y="4531"/>
                  </a:moveTo>
                  <a:cubicBezTo>
                    <a:pt x="9030" y="4554"/>
                    <a:pt x="9030" y="4589"/>
                    <a:pt x="9053" y="4612"/>
                  </a:cubicBezTo>
                  <a:cubicBezTo>
                    <a:pt x="9076" y="4635"/>
                    <a:pt x="9114" y="4635"/>
                    <a:pt x="9137" y="4612"/>
                  </a:cubicBezTo>
                  <a:cubicBezTo>
                    <a:pt x="9160" y="4589"/>
                    <a:pt x="9160" y="4554"/>
                    <a:pt x="9137" y="4531"/>
                  </a:cubicBezTo>
                  <a:cubicBezTo>
                    <a:pt x="9114" y="4508"/>
                    <a:pt x="9076" y="4508"/>
                    <a:pt x="9053" y="4531"/>
                  </a:cubicBezTo>
                  <a:close/>
                  <a:moveTo>
                    <a:pt x="10183" y="4531"/>
                  </a:moveTo>
                  <a:cubicBezTo>
                    <a:pt x="10160" y="4554"/>
                    <a:pt x="10160" y="4589"/>
                    <a:pt x="10183" y="4612"/>
                  </a:cubicBezTo>
                  <a:cubicBezTo>
                    <a:pt x="10206" y="4635"/>
                    <a:pt x="10241" y="4635"/>
                    <a:pt x="10264" y="4612"/>
                  </a:cubicBezTo>
                  <a:cubicBezTo>
                    <a:pt x="10288" y="4589"/>
                    <a:pt x="10288" y="4554"/>
                    <a:pt x="10264" y="4531"/>
                  </a:cubicBezTo>
                  <a:cubicBezTo>
                    <a:pt x="10241" y="4508"/>
                    <a:pt x="10206" y="4508"/>
                    <a:pt x="10183" y="4531"/>
                  </a:cubicBezTo>
                  <a:close/>
                  <a:moveTo>
                    <a:pt x="11324" y="4531"/>
                  </a:moveTo>
                  <a:cubicBezTo>
                    <a:pt x="11300" y="4554"/>
                    <a:pt x="11300" y="4589"/>
                    <a:pt x="11324" y="4612"/>
                  </a:cubicBezTo>
                  <a:cubicBezTo>
                    <a:pt x="11347" y="4635"/>
                    <a:pt x="11382" y="4635"/>
                    <a:pt x="11405" y="4612"/>
                  </a:cubicBezTo>
                  <a:cubicBezTo>
                    <a:pt x="11428" y="4589"/>
                    <a:pt x="11428" y="4554"/>
                    <a:pt x="11405" y="4531"/>
                  </a:cubicBezTo>
                  <a:cubicBezTo>
                    <a:pt x="11382" y="4508"/>
                    <a:pt x="11347" y="4508"/>
                    <a:pt x="11324" y="4531"/>
                  </a:cubicBezTo>
                  <a:close/>
                  <a:moveTo>
                    <a:pt x="12451" y="4531"/>
                  </a:moveTo>
                  <a:cubicBezTo>
                    <a:pt x="12428" y="4554"/>
                    <a:pt x="12428" y="4589"/>
                    <a:pt x="12451" y="4612"/>
                  </a:cubicBezTo>
                  <a:cubicBezTo>
                    <a:pt x="12474" y="4635"/>
                    <a:pt x="12512" y="4635"/>
                    <a:pt x="12535" y="4612"/>
                  </a:cubicBezTo>
                  <a:cubicBezTo>
                    <a:pt x="12558" y="4589"/>
                    <a:pt x="12558" y="4554"/>
                    <a:pt x="12535" y="4531"/>
                  </a:cubicBezTo>
                  <a:cubicBezTo>
                    <a:pt x="12512" y="4508"/>
                    <a:pt x="12474" y="4508"/>
                    <a:pt x="12451" y="4531"/>
                  </a:cubicBezTo>
                  <a:close/>
                  <a:moveTo>
                    <a:pt x="13580" y="4531"/>
                  </a:moveTo>
                  <a:cubicBezTo>
                    <a:pt x="13557" y="4554"/>
                    <a:pt x="13557" y="4589"/>
                    <a:pt x="13580" y="4612"/>
                  </a:cubicBezTo>
                  <a:cubicBezTo>
                    <a:pt x="13604" y="4635"/>
                    <a:pt x="13642" y="4635"/>
                    <a:pt x="13665" y="4612"/>
                  </a:cubicBezTo>
                  <a:cubicBezTo>
                    <a:pt x="13688" y="4589"/>
                    <a:pt x="13688" y="4554"/>
                    <a:pt x="13665" y="4531"/>
                  </a:cubicBezTo>
                  <a:cubicBezTo>
                    <a:pt x="13642" y="4508"/>
                    <a:pt x="13604" y="4508"/>
                    <a:pt x="13580" y="4531"/>
                  </a:cubicBezTo>
                  <a:close/>
                  <a:moveTo>
                    <a:pt x="14710" y="4531"/>
                  </a:moveTo>
                  <a:cubicBezTo>
                    <a:pt x="14687" y="4554"/>
                    <a:pt x="14687" y="4589"/>
                    <a:pt x="14710" y="4612"/>
                  </a:cubicBezTo>
                  <a:cubicBezTo>
                    <a:pt x="14733" y="4635"/>
                    <a:pt x="14772" y="4635"/>
                    <a:pt x="14795" y="4612"/>
                  </a:cubicBezTo>
                  <a:cubicBezTo>
                    <a:pt x="14818" y="4589"/>
                    <a:pt x="14818" y="4554"/>
                    <a:pt x="14795" y="4531"/>
                  </a:cubicBezTo>
                  <a:cubicBezTo>
                    <a:pt x="14772" y="4508"/>
                    <a:pt x="14733" y="4508"/>
                    <a:pt x="14710" y="4531"/>
                  </a:cubicBezTo>
                  <a:close/>
                  <a:moveTo>
                    <a:pt x="15840" y="4531"/>
                  </a:moveTo>
                  <a:cubicBezTo>
                    <a:pt x="15817" y="4554"/>
                    <a:pt x="15817" y="4589"/>
                    <a:pt x="15840" y="4612"/>
                  </a:cubicBezTo>
                  <a:cubicBezTo>
                    <a:pt x="15863" y="4635"/>
                    <a:pt x="15901" y="4635"/>
                    <a:pt x="15925" y="4612"/>
                  </a:cubicBezTo>
                  <a:cubicBezTo>
                    <a:pt x="15948" y="4589"/>
                    <a:pt x="15948" y="4554"/>
                    <a:pt x="15925" y="4531"/>
                  </a:cubicBezTo>
                  <a:cubicBezTo>
                    <a:pt x="15901" y="4508"/>
                    <a:pt x="15863" y="4508"/>
                    <a:pt x="15840" y="4531"/>
                  </a:cubicBezTo>
                  <a:close/>
                  <a:moveTo>
                    <a:pt x="16970" y="4531"/>
                  </a:moveTo>
                  <a:cubicBezTo>
                    <a:pt x="16947" y="4554"/>
                    <a:pt x="16947" y="4589"/>
                    <a:pt x="16970" y="4612"/>
                  </a:cubicBezTo>
                  <a:cubicBezTo>
                    <a:pt x="16993" y="4635"/>
                    <a:pt x="17029" y="4635"/>
                    <a:pt x="17052" y="4612"/>
                  </a:cubicBezTo>
                  <a:cubicBezTo>
                    <a:pt x="17075" y="4589"/>
                    <a:pt x="17075" y="4554"/>
                    <a:pt x="17052" y="4531"/>
                  </a:cubicBezTo>
                  <a:cubicBezTo>
                    <a:pt x="17029" y="4508"/>
                    <a:pt x="16993" y="4508"/>
                    <a:pt x="16970" y="4531"/>
                  </a:cubicBezTo>
                  <a:close/>
                  <a:moveTo>
                    <a:pt x="18097" y="4531"/>
                  </a:moveTo>
                  <a:cubicBezTo>
                    <a:pt x="18074" y="4554"/>
                    <a:pt x="18074" y="4589"/>
                    <a:pt x="18097" y="4612"/>
                  </a:cubicBezTo>
                  <a:cubicBezTo>
                    <a:pt x="18120" y="4635"/>
                    <a:pt x="18158" y="4635"/>
                    <a:pt x="18181" y="4612"/>
                  </a:cubicBezTo>
                  <a:cubicBezTo>
                    <a:pt x="18205" y="4589"/>
                    <a:pt x="18205" y="4554"/>
                    <a:pt x="18181" y="4531"/>
                  </a:cubicBezTo>
                  <a:cubicBezTo>
                    <a:pt x="18158" y="4508"/>
                    <a:pt x="18120" y="4508"/>
                    <a:pt x="18097" y="4531"/>
                  </a:cubicBezTo>
                  <a:close/>
                  <a:moveTo>
                    <a:pt x="19227" y="4531"/>
                  </a:moveTo>
                  <a:cubicBezTo>
                    <a:pt x="19204" y="4554"/>
                    <a:pt x="19204" y="4589"/>
                    <a:pt x="19227" y="4612"/>
                  </a:cubicBezTo>
                  <a:cubicBezTo>
                    <a:pt x="19250" y="4635"/>
                    <a:pt x="19288" y="4635"/>
                    <a:pt x="19311" y="4612"/>
                  </a:cubicBezTo>
                  <a:cubicBezTo>
                    <a:pt x="19334" y="4589"/>
                    <a:pt x="19334" y="4554"/>
                    <a:pt x="19311" y="4531"/>
                  </a:cubicBezTo>
                  <a:cubicBezTo>
                    <a:pt x="19288" y="4508"/>
                    <a:pt x="19250" y="4508"/>
                    <a:pt x="19227" y="4531"/>
                  </a:cubicBezTo>
                  <a:close/>
                  <a:moveTo>
                    <a:pt x="20357" y="4531"/>
                  </a:moveTo>
                  <a:cubicBezTo>
                    <a:pt x="20334" y="4554"/>
                    <a:pt x="20334" y="4589"/>
                    <a:pt x="20357" y="4612"/>
                  </a:cubicBezTo>
                  <a:cubicBezTo>
                    <a:pt x="20380" y="4635"/>
                    <a:pt x="20418" y="4635"/>
                    <a:pt x="20441" y="4612"/>
                  </a:cubicBezTo>
                  <a:cubicBezTo>
                    <a:pt x="20464" y="4589"/>
                    <a:pt x="20464" y="4554"/>
                    <a:pt x="20441" y="4531"/>
                  </a:cubicBezTo>
                  <a:cubicBezTo>
                    <a:pt x="20418" y="4508"/>
                    <a:pt x="20380" y="4508"/>
                    <a:pt x="20357" y="4531"/>
                  </a:cubicBezTo>
                  <a:close/>
                  <a:moveTo>
                    <a:pt x="21487" y="4531"/>
                  </a:moveTo>
                  <a:cubicBezTo>
                    <a:pt x="21463" y="4554"/>
                    <a:pt x="21463" y="4589"/>
                    <a:pt x="21487" y="4612"/>
                  </a:cubicBezTo>
                  <a:cubicBezTo>
                    <a:pt x="21510" y="4635"/>
                    <a:pt x="21548" y="4635"/>
                    <a:pt x="21571" y="4612"/>
                  </a:cubicBezTo>
                  <a:cubicBezTo>
                    <a:pt x="21594" y="4589"/>
                    <a:pt x="21594" y="4554"/>
                    <a:pt x="21571" y="4531"/>
                  </a:cubicBezTo>
                  <a:cubicBezTo>
                    <a:pt x="21548" y="4508"/>
                    <a:pt x="21510" y="4508"/>
                    <a:pt x="21487" y="4531"/>
                  </a:cubicBezTo>
                  <a:close/>
                  <a:moveTo>
                    <a:pt x="17" y="5658"/>
                  </a:moveTo>
                  <a:cubicBezTo>
                    <a:pt x="-6" y="5681"/>
                    <a:pt x="-6" y="5717"/>
                    <a:pt x="17" y="5740"/>
                  </a:cubicBezTo>
                  <a:cubicBezTo>
                    <a:pt x="40" y="5763"/>
                    <a:pt x="78" y="5763"/>
                    <a:pt x="101" y="5740"/>
                  </a:cubicBezTo>
                  <a:cubicBezTo>
                    <a:pt x="125" y="5717"/>
                    <a:pt x="125" y="5681"/>
                    <a:pt x="101" y="5658"/>
                  </a:cubicBezTo>
                  <a:cubicBezTo>
                    <a:pt x="78" y="5635"/>
                    <a:pt x="40" y="5635"/>
                    <a:pt x="17" y="5658"/>
                  </a:cubicBezTo>
                  <a:close/>
                  <a:moveTo>
                    <a:pt x="1147" y="5658"/>
                  </a:moveTo>
                  <a:cubicBezTo>
                    <a:pt x="1124" y="5681"/>
                    <a:pt x="1124" y="5717"/>
                    <a:pt x="1147" y="5740"/>
                  </a:cubicBezTo>
                  <a:cubicBezTo>
                    <a:pt x="1170" y="5763"/>
                    <a:pt x="1208" y="5763"/>
                    <a:pt x="1231" y="5740"/>
                  </a:cubicBezTo>
                  <a:cubicBezTo>
                    <a:pt x="1254" y="5717"/>
                    <a:pt x="1254" y="5681"/>
                    <a:pt x="1231" y="5658"/>
                  </a:cubicBezTo>
                  <a:cubicBezTo>
                    <a:pt x="1208" y="5635"/>
                    <a:pt x="1170" y="5635"/>
                    <a:pt x="1147" y="5658"/>
                  </a:cubicBezTo>
                  <a:close/>
                  <a:moveTo>
                    <a:pt x="2277" y="5658"/>
                  </a:moveTo>
                  <a:cubicBezTo>
                    <a:pt x="2254" y="5681"/>
                    <a:pt x="2254" y="5717"/>
                    <a:pt x="2277" y="5740"/>
                  </a:cubicBezTo>
                  <a:cubicBezTo>
                    <a:pt x="2300" y="5763"/>
                    <a:pt x="2338" y="5763"/>
                    <a:pt x="2361" y="5740"/>
                  </a:cubicBezTo>
                  <a:cubicBezTo>
                    <a:pt x="2384" y="5717"/>
                    <a:pt x="2384" y="5681"/>
                    <a:pt x="2361" y="5658"/>
                  </a:cubicBezTo>
                  <a:cubicBezTo>
                    <a:pt x="2338" y="5635"/>
                    <a:pt x="2300" y="5635"/>
                    <a:pt x="2277" y="5658"/>
                  </a:cubicBezTo>
                  <a:close/>
                  <a:moveTo>
                    <a:pt x="3407" y="5658"/>
                  </a:moveTo>
                  <a:cubicBezTo>
                    <a:pt x="3383" y="5681"/>
                    <a:pt x="3383" y="5717"/>
                    <a:pt x="3407" y="5740"/>
                  </a:cubicBezTo>
                  <a:cubicBezTo>
                    <a:pt x="3430" y="5763"/>
                    <a:pt x="3465" y="5763"/>
                    <a:pt x="3488" y="5740"/>
                  </a:cubicBezTo>
                  <a:cubicBezTo>
                    <a:pt x="3511" y="5717"/>
                    <a:pt x="3511" y="5681"/>
                    <a:pt x="3488" y="5658"/>
                  </a:cubicBezTo>
                  <a:cubicBezTo>
                    <a:pt x="3465" y="5635"/>
                    <a:pt x="3430" y="5635"/>
                    <a:pt x="3407" y="5658"/>
                  </a:cubicBezTo>
                  <a:close/>
                  <a:moveTo>
                    <a:pt x="4536" y="5658"/>
                  </a:moveTo>
                  <a:cubicBezTo>
                    <a:pt x="4513" y="5681"/>
                    <a:pt x="4513" y="5717"/>
                    <a:pt x="4536" y="5740"/>
                  </a:cubicBezTo>
                  <a:cubicBezTo>
                    <a:pt x="4559" y="5763"/>
                    <a:pt x="4595" y="5763"/>
                    <a:pt x="4618" y="5740"/>
                  </a:cubicBezTo>
                  <a:cubicBezTo>
                    <a:pt x="4641" y="5717"/>
                    <a:pt x="4641" y="5681"/>
                    <a:pt x="4618" y="5658"/>
                  </a:cubicBezTo>
                  <a:cubicBezTo>
                    <a:pt x="4595" y="5635"/>
                    <a:pt x="4559" y="5635"/>
                    <a:pt x="4536" y="5658"/>
                  </a:cubicBezTo>
                  <a:close/>
                  <a:moveTo>
                    <a:pt x="5663" y="5658"/>
                  </a:moveTo>
                  <a:cubicBezTo>
                    <a:pt x="5640" y="5681"/>
                    <a:pt x="5640" y="5717"/>
                    <a:pt x="5663" y="5740"/>
                  </a:cubicBezTo>
                  <a:cubicBezTo>
                    <a:pt x="5687" y="5763"/>
                    <a:pt x="5725" y="5763"/>
                    <a:pt x="5748" y="5740"/>
                  </a:cubicBezTo>
                  <a:cubicBezTo>
                    <a:pt x="5771" y="5717"/>
                    <a:pt x="5771" y="5681"/>
                    <a:pt x="5748" y="5658"/>
                  </a:cubicBezTo>
                  <a:cubicBezTo>
                    <a:pt x="5725" y="5635"/>
                    <a:pt x="5687" y="5635"/>
                    <a:pt x="5663" y="5658"/>
                  </a:cubicBezTo>
                  <a:close/>
                  <a:moveTo>
                    <a:pt x="6793" y="5658"/>
                  </a:moveTo>
                  <a:cubicBezTo>
                    <a:pt x="6770" y="5681"/>
                    <a:pt x="6770" y="5717"/>
                    <a:pt x="6793" y="5740"/>
                  </a:cubicBezTo>
                  <a:cubicBezTo>
                    <a:pt x="6816" y="5763"/>
                    <a:pt x="6855" y="5763"/>
                    <a:pt x="6878" y="5740"/>
                  </a:cubicBezTo>
                  <a:cubicBezTo>
                    <a:pt x="6901" y="5717"/>
                    <a:pt x="6901" y="5681"/>
                    <a:pt x="6878" y="5658"/>
                  </a:cubicBezTo>
                  <a:cubicBezTo>
                    <a:pt x="6855" y="5635"/>
                    <a:pt x="6816" y="5635"/>
                    <a:pt x="6793" y="5658"/>
                  </a:cubicBezTo>
                  <a:close/>
                  <a:moveTo>
                    <a:pt x="7923" y="5658"/>
                  </a:moveTo>
                  <a:cubicBezTo>
                    <a:pt x="7900" y="5681"/>
                    <a:pt x="7900" y="5717"/>
                    <a:pt x="7923" y="5740"/>
                  </a:cubicBezTo>
                  <a:cubicBezTo>
                    <a:pt x="7946" y="5763"/>
                    <a:pt x="7984" y="5763"/>
                    <a:pt x="8008" y="5740"/>
                  </a:cubicBezTo>
                  <a:cubicBezTo>
                    <a:pt x="8031" y="5717"/>
                    <a:pt x="8031" y="5681"/>
                    <a:pt x="8008" y="5658"/>
                  </a:cubicBezTo>
                  <a:cubicBezTo>
                    <a:pt x="7984" y="5635"/>
                    <a:pt x="7946" y="5635"/>
                    <a:pt x="7923" y="5658"/>
                  </a:cubicBezTo>
                  <a:close/>
                  <a:moveTo>
                    <a:pt x="9053" y="5658"/>
                  </a:moveTo>
                  <a:cubicBezTo>
                    <a:pt x="9030" y="5681"/>
                    <a:pt x="9030" y="5717"/>
                    <a:pt x="9053" y="5740"/>
                  </a:cubicBezTo>
                  <a:cubicBezTo>
                    <a:pt x="9076" y="5763"/>
                    <a:pt x="9114" y="5763"/>
                    <a:pt x="9137" y="5740"/>
                  </a:cubicBezTo>
                  <a:cubicBezTo>
                    <a:pt x="9160" y="5717"/>
                    <a:pt x="9160" y="5681"/>
                    <a:pt x="9137" y="5658"/>
                  </a:cubicBezTo>
                  <a:cubicBezTo>
                    <a:pt x="9114" y="5635"/>
                    <a:pt x="9076" y="5635"/>
                    <a:pt x="9053" y="5658"/>
                  </a:cubicBezTo>
                  <a:close/>
                  <a:moveTo>
                    <a:pt x="10183" y="5658"/>
                  </a:moveTo>
                  <a:cubicBezTo>
                    <a:pt x="10160" y="5681"/>
                    <a:pt x="10160" y="5717"/>
                    <a:pt x="10183" y="5740"/>
                  </a:cubicBezTo>
                  <a:cubicBezTo>
                    <a:pt x="10206" y="5763"/>
                    <a:pt x="10241" y="5763"/>
                    <a:pt x="10264" y="5740"/>
                  </a:cubicBezTo>
                  <a:cubicBezTo>
                    <a:pt x="10288" y="5717"/>
                    <a:pt x="10288" y="5681"/>
                    <a:pt x="10264" y="5658"/>
                  </a:cubicBezTo>
                  <a:cubicBezTo>
                    <a:pt x="10241" y="5635"/>
                    <a:pt x="10206" y="5635"/>
                    <a:pt x="10183" y="5658"/>
                  </a:cubicBezTo>
                  <a:close/>
                  <a:moveTo>
                    <a:pt x="11324" y="5658"/>
                  </a:moveTo>
                  <a:cubicBezTo>
                    <a:pt x="11300" y="5681"/>
                    <a:pt x="11300" y="5717"/>
                    <a:pt x="11324" y="5740"/>
                  </a:cubicBezTo>
                  <a:cubicBezTo>
                    <a:pt x="11347" y="5763"/>
                    <a:pt x="11382" y="5763"/>
                    <a:pt x="11405" y="5740"/>
                  </a:cubicBezTo>
                  <a:cubicBezTo>
                    <a:pt x="11428" y="5717"/>
                    <a:pt x="11428" y="5681"/>
                    <a:pt x="11405" y="5658"/>
                  </a:cubicBezTo>
                  <a:cubicBezTo>
                    <a:pt x="11382" y="5635"/>
                    <a:pt x="11347" y="5635"/>
                    <a:pt x="11324" y="5658"/>
                  </a:cubicBezTo>
                  <a:close/>
                  <a:moveTo>
                    <a:pt x="12451" y="5658"/>
                  </a:moveTo>
                  <a:cubicBezTo>
                    <a:pt x="12428" y="5681"/>
                    <a:pt x="12428" y="5717"/>
                    <a:pt x="12451" y="5740"/>
                  </a:cubicBezTo>
                  <a:cubicBezTo>
                    <a:pt x="12474" y="5763"/>
                    <a:pt x="12512" y="5763"/>
                    <a:pt x="12535" y="5740"/>
                  </a:cubicBezTo>
                  <a:cubicBezTo>
                    <a:pt x="12558" y="5717"/>
                    <a:pt x="12558" y="5681"/>
                    <a:pt x="12535" y="5658"/>
                  </a:cubicBezTo>
                  <a:cubicBezTo>
                    <a:pt x="12512" y="5635"/>
                    <a:pt x="12474" y="5635"/>
                    <a:pt x="12451" y="5658"/>
                  </a:cubicBezTo>
                  <a:close/>
                  <a:moveTo>
                    <a:pt x="13580" y="5658"/>
                  </a:moveTo>
                  <a:cubicBezTo>
                    <a:pt x="13557" y="5681"/>
                    <a:pt x="13557" y="5717"/>
                    <a:pt x="13580" y="5740"/>
                  </a:cubicBezTo>
                  <a:cubicBezTo>
                    <a:pt x="13604" y="5763"/>
                    <a:pt x="13642" y="5763"/>
                    <a:pt x="13665" y="5740"/>
                  </a:cubicBezTo>
                  <a:cubicBezTo>
                    <a:pt x="13688" y="5717"/>
                    <a:pt x="13688" y="5681"/>
                    <a:pt x="13665" y="5658"/>
                  </a:cubicBezTo>
                  <a:cubicBezTo>
                    <a:pt x="13642" y="5635"/>
                    <a:pt x="13604" y="5635"/>
                    <a:pt x="13580" y="5658"/>
                  </a:cubicBezTo>
                  <a:close/>
                  <a:moveTo>
                    <a:pt x="14710" y="5658"/>
                  </a:moveTo>
                  <a:cubicBezTo>
                    <a:pt x="14687" y="5681"/>
                    <a:pt x="14687" y="5717"/>
                    <a:pt x="14710" y="5740"/>
                  </a:cubicBezTo>
                  <a:cubicBezTo>
                    <a:pt x="14733" y="5763"/>
                    <a:pt x="14772" y="5763"/>
                    <a:pt x="14795" y="5740"/>
                  </a:cubicBezTo>
                  <a:cubicBezTo>
                    <a:pt x="14818" y="5717"/>
                    <a:pt x="14818" y="5681"/>
                    <a:pt x="14795" y="5658"/>
                  </a:cubicBezTo>
                  <a:cubicBezTo>
                    <a:pt x="14772" y="5635"/>
                    <a:pt x="14733" y="5635"/>
                    <a:pt x="14710" y="5658"/>
                  </a:cubicBezTo>
                  <a:close/>
                  <a:moveTo>
                    <a:pt x="15840" y="5658"/>
                  </a:moveTo>
                  <a:cubicBezTo>
                    <a:pt x="15817" y="5681"/>
                    <a:pt x="15817" y="5717"/>
                    <a:pt x="15840" y="5740"/>
                  </a:cubicBezTo>
                  <a:cubicBezTo>
                    <a:pt x="15863" y="5763"/>
                    <a:pt x="15901" y="5763"/>
                    <a:pt x="15925" y="5740"/>
                  </a:cubicBezTo>
                  <a:cubicBezTo>
                    <a:pt x="15948" y="5717"/>
                    <a:pt x="15948" y="5681"/>
                    <a:pt x="15925" y="5658"/>
                  </a:cubicBezTo>
                  <a:cubicBezTo>
                    <a:pt x="15901" y="5635"/>
                    <a:pt x="15863" y="5635"/>
                    <a:pt x="15840" y="5658"/>
                  </a:cubicBezTo>
                  <a:close/>
                  <a:moveTo>
                    <a:pt x="16970" y="5658"/>
                  </a:moveTo>
                  <a:cubicBezTo>
                    <a:pt x="16947" y="5681"/>
                    <a:pt x="16947" y="5717"/>
                    <a:pt x="16970" y="5740"/>
                  </a:cubicBezTo>
                  <a:cubicBezTo>
                    <a:pt x="16993" y="5763"/>
                    <a:pt x="17029" y="5763"/>
                    <a:pt x="17052" y="5740"/>
                  </a:cubicBezTo>
                  <a:cubicBezTo>
                    <a:pt x="17075" y="5717"/>
                    <a:pt x="17075" y="5681"/>
                    <a:pt x="17052" y="5658"/>
                  </a:cubicBezTo>
                  <a:cubicBezTo>
                    <a:pt x="17029" y="5635"/>
                    <a:pt x="16993" y="5635"/>
                    <a:pt x="16970" y="5658"/>
                  </a:cubicBezTo>
                  <a:close/>
                  <a:moveTo>
                    <a:pt x="18097" y="5658"/>
                  </a:moveTo>
                  <a:cubicBezTo>
                    <a:pt x="18074" y="5681"/>
                    <a:pt x="18074" y="5717"/>
                    <a:pt x="18097" y="5740"/>
                  </a:cubicBezTo>
                  <a:cubicBezTo>
                    <a:pt x="18120" y="5763"/>
                    <a:pt x="18158" y="5763"/>
                    <a:pt x="18181" y="5740"/>
                  </a:cubicBezTo>
                  <a:cubicBezTo>
                    <a:pt x="18205" y="5717"/>
                    <a:pt x="18205" y="5681"/>
                    <a:pt x="18181" y="5658"/>
                  </a:cubicBezTo>
                  <a:cubicBezTo>
                    <a:pt x="18158" y="5635"/>
                    <a:pt x="18120" y="5635"/>
                    <a:pt x="18097" y="5658"/>
                  </a:cubicBezTo>
                  <a:close/>
                  <a:moveTo>
                    <a:pt x="19227" y="5658"/>
                  </a:moveTo>
                  <a:cubicBezTo>
                    <a:pt x="19204" y="5681"/>
                    <a:pt x="19204" y="5717"/>
                    <a:pt x="19227" y="5740"/>
                  </a:cubicBezTo>
                  <a:cubicBezTo>
                    <a:pt x="19250" y="5763"/>
                    <a:pt x="19288" y="5763"/>
                    <a:pt x="19311" y="5740"/>
                  </a:cubicBezTo>
                  <a:cubicBezTo>
                    <a:pt x="19334" y="5717"/>
                    <a:pt x="19334" y="5681"/>
                    <a:pt x="19311" y="5658"/>
                  </a:cubicBezTo>
                  <a:cubicBezTo>
                    <a:pt x="19288" y="5635"/>
                    <a:pt x="19250" y="5635"/>
                    <a:pt x="19227" y="5658"/>
                  </a:cubicBezTo>
                  <a:close/>
                  <a:moveTo>
                    <a:pt x="20357" y="5658"/>
                  </a:moveTo>
                  <a:cubicBezTo>
                    <a:pt x="20334" y="5681"/>
                    <a:pt x="20334" y="5717"/>
                    <a:pt x="20357" y="5740"/>
                  </a:cubicBezTo>
                  <a:cubicBezTo>
                    <a:pt x="20380" y="5763"/>
                    <a:pt x="20418" y="5763"/>
                    <a:pt x="20441" y="5740"/>
                  </a:cubicBezTo>
                  <a:cubicBezTo>
                    <a:pt x="20464" y="5717"/>
                    <a:pt x="20464" y="5681"/>
                    <a:pt x="20441" y="5658"/>
                  </a:cubicBezTo>
                  <a:cubicBezTo>
                    <a:pt x="20418" y="5635"/>
                    <a:pt x="20380" y="5635"/>
                    <a:pt x="20357" y="5658"/>
                  </a:cubicBezTo>
                  <a:close/>
                  <a:moveTo>
                    <a:pt x="21487" y="5658"/>
                  </a:moveTo>
                  <a:cubicBezTo>
                    <a:pt x="21463" y="5681"/>
                    <a:pt x="21463" y="5717"/>
                    <a:pt x="21487" y="5740"/>
                  </a:cubicBezTo>
                  <a:cubicBezTo>
                    <a:pt x="21510" y="5763"/>
                    <a:pt x="21548" y="5763"/>
                    <a:pt x="21571" y="5740"/>
                  </a:cubicBezTo>
                  <a:cubicBezTo>
                    <a:pt x="21594" y="5717"/>
                    <a:pt x="21594" y="5681"/>
                    <a:pt x="21571" y="5658"/>
                  </a:cubicBezTo>
                  <a:cubicBezTo>
                    <a:pt x="21548" y="5635"/>
                    <a:pt x="21510" y="5635"/>
                    <a:pt x="21487" y="5658"/>
                  </a:cubicBezTo>
                  <a:close/>
                  <a:moveTo>
                    <a:pt x="17" y="6786"/>
                  </a:moveTo>
                  <a:cubicBezTo>
                    <a:pt x="-6" y="6809"/>
                    <a:pt x="-6" y="6844"/>
                    <a:pt x="17" y="6867"/>
                  </a:cubicBezTo>
                  <a:cubicBezTo>
                    <a:pt x="40" y="6890"/>
                    <a:pt x="78" y="6890"/>
                    <a:pt x="101" y="6867"/>
                  </a:cubicBezTo>
                  <a:cubicBezTo>
                    <a:pt x="125" y="6844"/>
                    <a:pt x="125" y="6809"/>
                    <a:pt x="101" y="6786"/>
                  </a:cubicBezTo>
                  <a:cubicBezTo>
                    <a:pt x="78" y="6763"/>
                    <a:pt x="40" y="6763"/>
                    <a:pt x="17" y="6786"/>
                  </a:cubicBezTo>
                  <a:close/>
                  <a:moveTo>
                    <a:pt x="1147" y="6786"/>
                  </a:moveTo>
                  <a:cubicBezTo>
                    <a:pt x="1124" y="6809"/>
                    <a:pt x="1124" y="6844"/>
                    <a:pt x="1147" y="6867"/>
                  </a:cubicBezTo>
                  <a:cubicBezTo>
                    <a:pt x="1170" y="6890"/>
                    <a:pt x="1208" y="6890"/>
                    <a:pt x="1231" y="6867"/>
                  </a:cubicBezTo>
                  <a:cubicBezTo>
                    <a:pt x="1254" y="6844"/>
                    <a:pt x="1254" y="6809"/>
                    <a:pt x="1231" y="6786"/>
                  </a:cubicBezTo>
                  <a:cubicBezTo>
                    <a:pt x="1208" y="6763"/>
                    <a:pt x="1170" y="6763"/>
                    <a:pt x="1147" y="6786"/>
                  </a:cubicBezTo>
                  <a:close/>
                  <a:moveTo>
                    <a:pt x="2277" y="6786"/>
                  </a:moveTo>
                  <a:cubicBezTo>
                    <a:pt x="2254" y="6809"/>
                    <a:pt x="2254" y="6844"/>
                    <a:pt x="2277" y="6867"/>
                  </a:cubicBezTo>
                  <a:cubicBezTo>
                    <a:pt x="2300" y="6890"/>
                    <a:pt x="2338" y="6890"/>
                    <a:pt x="2361" y="6867"/>
                  </a:cubicBezTo>
                  <a:cubicBezTo>
                    <a:pt x="2384" y="6844"/>
                    <a:pt x="2384" y="6809"/>
                    <a:pt x="2361" y="6786"/>
                  </a:cubicBezTo>
                  <a:cubicBezTo>
                    <a:pt x="2338" y="6763"/>
                    <a:pt x="2300" y="6763"/>
                    <a:pt x="2277" y="6786"/>
                  </a:cubicBezTo>
                  <a:close/>
                  <a:moveTo>
                    <a:pt x="3407" y="6786"/>
                  </a:moveTo>
                  <a:cubicBezTo>
                    <a:pt x="3383" y="6809"/>
                    <a:pt x="3383" y="6844"/>
                    <a:pt x="3407" y="6867"/>
                  </a:cubicBezTo>
                  <a:cubicBezTo>
                    <a:pt x="3430" y="6890"/>
                    <a:pt x="3465" y="6890"/>
                    <a:pt x="3488" y="6867"/>
                  </a:cubicBezTo>
                  <a:cubicBezTo>
                    <a:pt x="3511" y="6844"/>
                    <a:pt x="3511" y="6809"/>
                    <a:pt x="3488" y="6786"/>
                  </a:cubicBezTo>
                  <a:cubicBezTo>
                    <a:pt x="3465" y="6763"/>
                    <a:pt x="3430" y="6763"/>
                    <a:pt x="3407" y="6786"/>
                  </a:cubicBezTo>
                  <a:close/>
                  <a:moveTo>
                    <a:pt x="4536" y="6786"/>
                  </a:moveTo>
                  <a:cubicBezTo>
                    <a:pt x="4513" y="6809"/>
                    <a:pt x="4513" y="6844"/>
                    <a:pt x="4536" y="6867"/>
                  </a:cubicBezTo>
                  <a:cubicBezTo>
                    <a:pt x="4559" y="6890"/>
                    <a:pt x="4595" y="6890"/>
                    <a:pt x="4618" y="6867"/>
                  </a:cubicBezTo>
                  <a:cubicBezTo>
                    <a:pt x="4641" y="6844"/>
                    <a:pt x="4641" y="6809"/>
                    <a:pt x="4618" y="6786"/>
                  </a:cubicBezTo>
                  <a:cubicBezTo>
                    <a:pt x="4595" y="6763"/>
                    <a:pt x="4559" y="6763"/>
                    <a:pt x="4536" y="6786"/>
                  </a:cubicBezTo>
                  <a:close/>
                  <a:moveTo>
                    <a:pt x="5663" y="6786"/>
                  </a:moveTo>
                  <a:cubicBezTo>
                    <a:pt x="5640" y="6809"/>
                    <a:pt x="5640" y="6844"/>
                    <a:pt x="5663" y="6867"/>
                  </a:cubicBezTo>
                  <a:cubicBezTo>
                    <a:pt x="5687" y="6890"/>
                    <a:pt x="5725" y="6890"/>
                    <a:pt x="5748" y="6867"/>
                  </a:cubicBezTo>
                  <a:cubicBezTo>
                    <a:pt x="5771" y="6844"/>
                    <a:pt x="5771" y="6809"/>
                    <a:pt x="5748" y="6786"/>
                  </a:cubicBezTo>
                  <a:cubicBezTo>
                    <a:pt x="5725" y="6763"/>
                    <a:pt x="5687" y="6763"/>
                    <a:pt x="5663" y="6786"/>
                  </a:cubicBezTo>
                  <a:close/>
                  <a:moveTo>
                    <a:pt x="6793" y="6786"/>
                  </a:moveTo>
                  <a:cubicBezTo>
                    <a:pt x="6770" y="6809"/>
                    <a:pt x="6770" y="6844"/>
                    <a:pt x="6793" y="6867"/>
                  </a:cubicBezTo>
                  <a:cubicBezTo>
                    <a:pt x="6816" y="6890"/>
                    <a:pt x="6855" y="6890"/>
                    <a:pt x="6878" y="6867"/>
                  </a:cubicBezTo>
                  <a:cubicBezTo>
                    <a:pt x="6901" y="6844"/>
                    <a:pt x="6901" y="6809"/>
                    <a:pt x="6878" y="6786"/>
                  </a:cubicBezTo>
                  <a:cubicBezTo>
                    <a:pt x="6855" y="6763"/>
                    <a:pt x="6816" y="6763"/>
                    <a:pt x="6793" y="6786"/>
                  </a:cubicBezTo>
                  <a:close/>
                  <a:moveTo>
                    <a:pt x="7923" y="6786"/>
                  </a:moveTo>
                  <a:cubicBezTo>
                    <a:pt x="7900" y="6809"/>
                    <a:pt x="7900" y="6844"/>
                    <a:pt x="7923" y="6867"/>
                  </a:cubicBezTo>
                  <a:cubicBezTo>
                    <a:pt x="7946" y="6890"/>
                    <a:pt x="7984" y="6890"/>
                    <a:pt x="8008" y="6867"/>
                  </a:cubicBezTo>
                  <a:cubicBezTo>
                    <a:pt x="8031" y="6844"/>
                    <a:pt x="8031" y="6809"/>
                    <a:pt x="8008" y="6786"/>
                  </a:cubicBezTo>
                  <a:cubicBezTo>
                    <a:pt x="7984" y="6763"/>
                    <a:pt x="7946" y="6763"/>
                    <a:pt x="7923" y="6786"/>
                  </a:cubicBezTo>
                  <a:close/>
                  <a:moveTo>
                    <a:pt x="9053" y="6786"/>
                  </a:moveTo>
                  <a:cubicBezTo>
                    <a:pt x="9030" y="6809"/>
                    <a:pt x="9030" y="6844"/>
                    <a:pt x="9053" y="6867"/>
                  </a:cubicBezTo>
                  <a:cubicBezTo>
                    <a:pt x="9076" y="6890"/>
                    <a:pt x="9114" y="6890"/>
                    <a:pt x="9137" y="6867"/>
                  </a:cubicBezTo>
                  <a:cubicBezTo>
                    <a:pt x="9160" y="6844"/>
                    <a:pt x="9160" y="6809"/>
                    <a:pt x="9137" y="6786"/>
                  </a:cubicBezTo>
                  <a:cubicBezTo>
                    <a:pt x="9114" y="6763"/>
                    <a:pt x="9076" y="6763"/>
                    <a:pt x="9053" y="6786"/>
                  </a:cubicBezTo>
                  <a:close/>
                  <a:moveTo>
                    <a:pt x="10183" y="6786"/>
                  </a:moveTo>
                  <a:cubicBezTo>
                    <a:pt x="10160" y="6809"/>
                    <a:pt x="10160" y="6844"/>
                    <a:pt x="10183" y="6867"/>
                  </a:cubicBezTo>
                  <a:cubicBezTo>
                    <a:pt x="10206" y="6890"/>
                    <a:pt x="10241" y="6890"/>
                    <a:pt x="10264" y="6867"/>
                  </a:cubicBezTo>
                  <a:cubicBezTo>
                    <a:pt x="10288" y="6844"/>
                    <a:pt x="10288" y="6809"/>
                    <a:pt x="10264" y="6786"/>
                  </a:cubicBezTo>
                  <a:cubicBezTo>
                    <a:pt x="10241" y="6763"/>
                    <a:pt x="10206" y="6763"/>
                    <a:pt x="10183" y="6786"/>
                  </a:cubicBezTo>
                  <a:close/>
                  <a:moveTo>
                    <a:pt x="11324" y="6786"/>
                  </a:moveTo>
                  <a:cubicBezTo>
                    <a:pt x="11300" y="6809"/>
                    <a:pt x="11300" y="6844"/>
                    <a:pt x="11324" y="6867"/>
                  </a:cubicBezTo>
                  <a:cubicBezTo>
                    <a:pt x="11347" y="6890"/>
                    <a:pt x="11382" y="6890"/>
                    <a:pt x="11405" y="6867"/>
                  </a:cubicBezTo>
                  <a:cubicBezTo>
                    <a:pt x="11428" y="6844"/>
                    <a:pt x="11428" y="6809"/>
                    <a:pt x="11405" y="6786"/>
                  </a:cubicBezTo>
                  <a:cubicBezTo>
                    <a:pt x="11382" y="6763"/>
                    <a:pt x="11347" y="6763"/>
                    <a:pt x="11324" y="6786"/>
                  </a:cubicBezTo>
                  <a:close/>
                  <a:moveTo>
                    <a:pt x="12451" y="6786"/>
                  </a:moveTo>
                  <a:cubicBezTo>
                    <a:pt x="12428" y="6809"/>
                    <a:pt x="12428" y="6844"/>
                    <a:pt x="12451" y="6867"/>
                  </a:cubicBezTo>
                  <a:cubicBezTo>
                    <a:pt x="12474" y="6890"/>
                    <a:pt x="12512" y="6890"/>
                    <a:pt x="12535" y="6867"/>
                  </a:cubicBezTo>
                  <a:cubicBezTo>
                    <a:pt x="12558" y="6844"/>
                    <a:pt x="12558" y="6809"/>
                    <a:pt x="12535" y="6786"/>
                  </a:cubicBezTo>
                  <a:cubicBezTo>
                    <a:pt x="12512" y="6763"/>
                    <a:pt x="12474" y="6763"/>
                    <a:pt x="12451" y="6786"/>
                  </a:cubicBezTo>
                  <a:close/>
                  <a:moveTo>
                    <a:pt x="13580" y="6786"/>
                  </a:moveTo>
                  <a:cubicBezTo>
                    <a:pt x="13557" y="6809"/>
                    <a:pt x="13557" y="6844"/>
                    <a:pt x="13580" y="6867"/>
                  </a:cubicBezTo>
                  <a:cubicBezTo>
                    <a:pt x="13604" y="6890"/>
                    <a:pt x="13642" y="6890"/>
                    <a:pt x="13665" y="6867"/>
                  </a:cubicBezTo>
                  <a:cubicBezTo>
                    <a:pt x="13688" y="6844"/>
                    <a:pt x="13688" y="6809"/>
                    <a:pt x="13665" y="6786"/>
                  </a:cubicBezTo>
                  <a:cubicBezTo>
                    <a:pt x="13642" y="6763"/>
                    <a:pt x="13604" y="6763"/>
                    <a:pt x="13580" y="6786"/>
                  </a:cubicBezTo>
                  <a:close/>
                  <a:moveTo>
                    <a:pt x="14710" y="6786"/>
                  </a:moveTo>
                  <a:cubicBezTo>
                    <a:pt x="14687" y="6809"/>
                    <a:pt x="14687" y="6844"/>
                    <a:pt x="14710" y="6867"/>
                  </a:cubicBezTo>
                  <a:cubicBezTo>
                    <a:pt x="14733" y="6890"/>
                    <a:pt x="14772" y="6890"/>
                    <a:pt x="14795" y="6867"/>
                  </a:cubicBezTo>
                  <a:cubicBezTo>
                    <a:pt x="14818" y="6844"/>
                    <a:pt x="14818" y="6809"/>
                    <a:pt x="14795" y="6786"/>
                  </a:cubicBezTo>
                  <a:cubicBezTo>
                    <a:pt x="14772" y="6763"/>
                    <a:pt x="14733" y="6763"/>
                    <a:pt x="14710" y="6786"/>
                  </a:cubicBezTo>
                  <a:close/>
                  <a:moveTo>
                    <a:pt x="15840" y="6786"/>
                  </a:moveTo>
                  <a:cubicBezTo>
                    <a:pt x="15817" y="6809"/>
                    <a:pt x="15817" y="6844"/>
                    <a:pt x="15840" y="6867"/>
                  </a:cubicBezTo>
                  <a:cubicBezTo>
                    <a:pt x="15863" y="6890"/>
                    <a:pt x="15901" y="6890"/>
                    <a:pt x="15925" y="6867"/>
                  </a:cubicBezTo>
                  <a:cubicBezTo>
                    <a:pt x="15948" y="6844"/>
                    <a:pt x="15948" y="6809"/>
                    <a:pt x="15925" y="6786"/>
                  </a:cubicBezTo>
                  <a:cubicBezTo>
                    <a:pt x="15901" y="6763"/>
                    <a:pt x="15863" y="6763"/>
                    <a:pt x="15840" y="6786"/>
                  </a:cubicBezTo>
                  <a:close/>
                  <a:moveTo>
                    <a:pt x="16970" y="6786"/>
                  </a:moveTo>
                  <a:cubicBezTo>
                    <a:pt x="16947" y="6809"/>
                    <a:pt x="16947" y="6844"/>
                    <a:pt x="16970" y="6867"/>
                  </a:cubicBezTo>
                  <a:cubicBezTo>
                    <a:pt x="16993" y="6890"/>
                    <a:pt x="17029" y="6890"/>
                    <a:pt x="17052" y="6867"/>
                  </a:cubicBezTo>
                  <a:cubicBezTo>
                    <a:pt x="17075" y="6844"/>
                    <a:pt x="17075" y="6809"/>
                    <a:pt x="17052" y="6786"/>
                  </a:cubicBezTo>
                  <a:cubicBezTo>
                    <a:pt x="17029" y="6763"/>
                    <a:pt x="16993" y="6763"/>
                    <a:pt x="16970" y="6786"/>
                  </a:cubicBezTo>
                  <a:close/>
                  <a:moveTo>
                    <a:pt x="18097" y="6786"/>
                  </a:moveTo>
                  <a:cubicBezTo>
                    <a:pt x="18074" y="6809"/>
                    <a:pt x="18074" y="6844"/>
                    <a:pt x="18097" y="6867"/>
                  </a:cubicBezTo>
                  <a:cubicBezTo>
                    <a:pt x="18120" y="6890"/>
                    <a:pt x="18158" y="6890"/>
                    <a:pt x="18181" y="6867"/>
                  </a:cubicBezTo>
                  <a:cubicBezTo>
                    <a:pt x="18205" y="6844"/>
                    <a:pt x="18205" y="6809"/>
                    <a:pt x="18181" y="6786"/>
                  </a:cubicBezTo>
                  <a:cubicBezTo>
                    <a:pt x="18158" y="6763"/>
                    <a:pt x="18120" y="6763"/>
                    <a:pt x="18097" y="6786"/>
                  </a:cubicBezTo>
                  <a:close/>
                  <a:moveTo>
                    <a:pt x="19227" y="6786"/>
                  </a:moveTo>
                  <a:cubicBezTo>
                    <a:pt x="19204" y="6809"/>
                    <a:pt x="19204" y="6844"/>
                    <a:pt x="19227" y="6867"/>
                  </a:cubicBezTo>
                  <a:cubicBezTo>
                    <a:pt x="19250" y="6890"/>
                    <a:pt x="19288" y="6890"/>
                    <a:pt x="19311" y="6867"/>
                  </a:cubicBezTo>
                  <a:cubicBezTo>
                    <a:pt x="19334" y="6844"/>
                    <a:pt x="19334" y="6809"/>
                    <a:pt x="19311" y="6786"/>
                  </a:cubicBezTo>
                  <a:cubicBezTo>
                    <a:pt x="19288" y="6763"/>
                    <a:pt x="19250" y="6763"/>
                    <a:pt x="19227" y="6786"/>
                  </a:cubicBezTo>
                  <a:close/>
                  <a:moveTo>
                    <a:pt x="20357" y="6786"/>
                  </a:moveTo>
                  <a:cubicBezTo>
                    <a:pt x="20334" y="6809"/>
                    <a:pt x="20334" y="6844"/>
                    <a:pt x="20357" y="6867"/>
                  </a:cubicBezTo>
                  <a:cubicBezTo>
                    <a:pt x="20380" y="6890"/>
                    <a:pt x="20418" y="6890"/>
                    <a:pt x="20441" y="6867"/>
                  </a:cubicBezTo>
                  <a:cubicBezTo>
                    <a:pt x="20464" y="6844"/>
                    <a:pt x="20464" y="6809"/>
                    <a:pt x="20441" y="6786"/>
                  </a:cubicBezTo>
                  <a:cubicBezTo>
                    <a:pt x="20418" y="6763"/>
                    <a:pt x="20380" y="6763"/>
                    <a:pt x="20357" y="6786"/>
                  </a:cubicBezTo>
                  <a:close/>
                  <a:moveTo>
                    <a:pt x="21487" y="6786"/>
                  </a:moveTo>
                  <a:cubicBezTo>
                    <a:pt x="21463" y="6809"/>
                    <a:pt x="21463" y="6844"/>
                    <a:pt x="21487" y="6867"/>
                  </a:cubicBezTo>
                  <a:cubicBezTo>
                    <a:pt x="21510" y="6890"/>
                    <a:pt x="21548" y="6890"/>
                    <a:pt x="21571" y="6867"/>
                  </a:cubicBezTo>
                  <a:cubicBezTo>
                    <a:pt x="21594" y="6844"/>
                    <a:pt x="21594" y="6809"/>
                    <a:pt x="21571" y="6786"/>
                  </a:cubicBezTo>
                  <a:cubicBezTo>
                    <a:pt x="21548" y="6763"/>
                    <a:pt x="21510" y="6763"/>
                    <a:pt x="21487" y="6786"/>
                  </a:cubicBezTo>
                  <a:close/>
                  <a:moveTo>
                    <a:pt x="17" y="7914"/>
                  </a:moveTo>
                  <a:cubicBezTo>
                    <a:pt x="-6" y="7937"/>
                    <a:pt x="-6" y="7972"/>
                    <a:pt x="17" y="7995"/>
                  </a:cubicBezTo>
                  <a:cubicBezTo>
                    <a:pt x="40" y="8018"/>
                    <a:pt x="78" y="8018"/>
                    <a:pt x="101" y="7995"/>
                  </a:cubicBezTo>
                  <a:cubicBezTo>
                    <a:pt x="125" y="7972"/>
                    <a:pt x="125" y="7937"/>
                    <a:pt x="101" y="7914"/>
                  </a:cubicBezTo>
                  <a:cubicBezTo>
                    <a:pt x="78" y="7891"/>
                    <a:pt x="40" y="7891"/>
                    <a:pt x="17" y="7914"/>
                  </a:cubicBezTo>
                  <a:close/>
                  <a:moveTo>
                    <a:pt x="1147" y="7914"/>
                  </a:moveTo>
                  <a:cubicBezTo>
                    <a:pt x="1124" y="7937"/>
                    <a:pt x="1124" y="7972"/>
                    <a:pt x="1147" y="7995"/>
                  </a:cubicBezTo>
                  <a:cubicBezTo>
                    <a:pt x="1170" y="8018"/>
                    <a:pt x="1208" y="8018"/>
                    <a:pt x="1231" y="7995"/>
                  </a:cubicBezTo>
                  <a:cubicBezTo>
                    <a:pt x="1254" y="7972"/>
                    <a:pt x="1254" y="7937"/>
                    <a:pt x="1231" y="7914"/>
                  </a:cubicBezTo>
                  <a:cubicBezTo>
                    <a:pt x="1208" y="7891"/>
                    <a:pt x="1170" y="7891"/>
                    <a:pt x="1147" y="7914"/>
                  </a:cubicBezTo>
                  <a:close/>
                  <a:moveTo>
                    <a:pt x="2277" y="7914"/>
                  </a:moveTo>
                  <a:cubicBezTo>
                    <a:pt x="2254" y="7937"/>
                    <a:pt x="2254" y="7972"/>
                    <a:pt x="2277" y="7995"/>
                  </a:cubicBezTo>
                  <a:cubicBezTo>
                    <a:pt x="2300" y="8018"/>
                    <a:pt x="2338" y="8018"/>
                    <a:pt x="2361" y="7995"/>
                  </a:cubicBezTo>
                  <a:cubicBezTo>
                    <a:pt x="2384" y="7972"/>
                    <a:pt x="2384" y="7937"/>
                    <a:pt x="2361" y="7914"/>
                  </a:cubicBezTo>
                  <a:cubicBezTo>
                    <a:pt x="2338" y="7891"/>
                    <a:pt x="2300" y="7891"/>
                    <a:pt x="2277" y="7914"/>
                  </a:cubicBezTo>
                  <a:close/>
                  <a:moveTo>
                    <a:pt x="3407" y="7914"/>
                  </a:moveTo>
                  <a:cubicBezTo>
                    <a:pt x="3383" y="7937"/>
                    <a:pt x="3383" y="7972"/>
                    <a:pt x="3407" y="7995"/>
                  </a:cubicBezTo>
                  <a:cubicBezTo>
                    <a:pt x="3430" y="8018"/>
                    <a:pt x="3465" y="8018"/>
                    <a:pt x="3488" y="7995"/>
                  </a:cubicBezTo>
                  <a:cubicBezTo>
                    <a:pt x="3511" y="7972"/>
                    <a:pt x="3511" y="7937"/>
                    <a:pt x="3488" y="7914"/>
                  </a:cubicBezTo>
                  <a:cubicBezTo>
                    <a:pt x="3465" y="7891"/>
                    <a:pt x="3430" y="7891"/>
                    <a:pt x="3407" y="7914"/>
                  </a:cubicBezTo>
                  <a:close/>
                  <a:moveTo>
                    <a:pt x="4536" y="7914"/>
                  </a:moveTo>
                  <a:cubicBezTo>
                    <a:pt x="4513" y="7937"/>
                    <a:pt x="4513" y="7972"/>
                    <a:pt x="4536" y="7995"/>
                  </a:cubicBezTo>
                  <a:cubicBezTo>
                    <a:pt x="4559" y="8018"/>
                    <a:pt x="4595" y="8018"/>
                    <a:pt x="4618" y="7995"/>
                  </a:cubicBezTo>
                  <a:cubicBezTo>
                    <a:pt x="4641" y="7972"/>
                    <a:pt x="4641" y="7937"/>
                    <a:pt x="4618" y="7914"/>
                  </a:cubicBezTo>
                  <a:cubicBezTo>
                    <a:pt x="4595" y="7891"/>
                    <a:pt x="4559" y="7891"/>
                    <a:pt x="4536" y="7914"/>
                  </a:cubicBezTo>
                  <a:close/>
                  <a:moveTo>
                    <a:pt x="5663" y="7914"/>
                  </a:moveTo>
                  <a:cubicBezTo>
                    <a:pt x="5640" y="7937"/>
                    <a:pt x="5640" y="7972"/>
                    <a:pt x="5663" y="7995"/>
                  </a:cubicBezTo>
                  <a:cubicBezTo>
                    <a:pt x="5687" y="8018"/>
                    <a:pt x="5725" y="8018"/>
                    <a:pt x="5748" y="7995"/>
                  </a:cubicBezTo>
                  <a:cubicBezTo>
                    <a:pt x="5771" y="7972"/>
                    <a:pt x="5771" y="7937"/>
                    <a:pt x="5748" y="7914"/>
                  </a:cubicBezTo>
                  <a:cubicBezTo>
                    <a:pt x="5725" y="7891"/>
                    <a:pt x="5687" y="7891"/>
                    <a:pt x="5663" y="7914"/>
                  </a:cubicBezTo>
                  <a:close/>
                  <a:moveTo>
                    <a:pt x="6793" y="7914"/>
                  </a:moveTo>
                  <a:cubicBezTo>
                    <a:pt x="6770" y="7937"/>
                    <a:pt x="6770" y="7972"/>
                    <a:pt x="6793" y="7995"/>
                  </a:cubicBezTo>
                  <a:cubicBezTo>
                    <a:pt x="6816" y="8018"/>
                    <a:pt x="6855" y="8018"/>
                    <a:pt x="6878" y="7995"/>
                  </a:cubicBezTo>
                  <a:cubicBezTo>
                    <a:pt x="6901" y="7972"/>
                    <a:pt x="6901" y="7937"/>
                    <a:pt x="6878" y="7914"/>
                  </a:cubicBezTo>
                  <a:cubicBezTo>
                    <a:pt x="6855" y="7891"/>
                    <a:pt x="6816" y="7891"/>
                    <a:pt x="6793" y="7914"/>
                  </a:cubicBezTo>
                  <a:close/>
                  <a:moveTo>
                    <a:pt x="7923" y="7914"/>
                  </a:moveTo>
                  <a:cubicBezTo>
                    <a:pt x="7900" y="7937"/>
                    <a:pt x="7900" y="7972"/>
                    <a:pt x="7923" y="7995"/>
                  </a:cubicBezTo>
                  <a:cubicBezTo>
                    <a:pt x="7946" y="8018"/>
                    <a:pt x="7984" y="8018"/>
                    <a:pt x="8008" y="7995"/>
                  </a:cubicBezTo>
                  <a:cubicBezTo>
                    <a:pt x="8031" y="7972"/>
                    <a:pt x="8031" y="7937"/>
                    <a:pt x="8008" y="7914"/>
                  </a:cubicBezTo>
                  <a:cubicBezTo>
                    <a:pt x="7984" y="7891"/>
                    <a:pt x="7946" y="7891"/>
                    <a:pt x="7923" y="7914"/>
                  </a:cubicBezTo>
                  <a:close/>
                  <a:moveTo>
                    <a:pt x="9053" y="7914"/>
                  </a:moveTo>
                  <a:cubicBezTo>
                    <a:pt x="9030" y="7937"/>
                    <a:pt x="9030" y="7972"/>
                    <a:pt x="9053" y="7995"/>
                  </a:cubicBezTo>
                  <a:cubicBezTo>
                    <a:pt x="9076" y="8018"/>
                    <a:pt x="9114" y="8018"/>
                    <a:pt x="9137" y="7995"/>
                  </a:cubicBezTo>
                  <a:cubicBezTo>
                    <a:pt x="9160" y="7972"/>
                    <a:pt x="9160" y="7937"/>
                    <a:pt x="9137" y="7914"/>
                  </a:cubicBezTo>
                  <a:cubicBezTo>
                    <a:pt x="9114" y="7891"/>
                    <a:pt x="9076" y="7891"/>
                    <a:pt x="9053" y="7914"/>
                  </a:cubicBezTo>
                  <a:close/>
                  <a:moveTo>
                    <a:pt x="10183" y="7914"/>
                  </a:moveTo>
                  <a:cubicBezTo>
                    <a:pt x="10160" y="7937"/>
                    <a:pt x="10160" y="7972"/>
                    <a:pt x="10183" y="7995"/>
                  </a:cubicBezTo>
                  <a:cubicBezTo>
                    <a:pt x="10206" y="8018"/>
                    <a:pt x="10241" y="8018"/>
                    <a:pt x="10264" y="7995"/>
                  </a:cubicBezTo>
                  <a:cubicBezTo>
                    <a:pt x="10288" y="7972"/>
                    <a:pt x="10288" y="7937"/>
                    <a:pt x="10264" y="7914"/>
                  </a:cubicBezTo>
                  <a:cubicBezTo>
                    <a:pt x="10241" y="7891"/>
                    <a:pt x="10206" y="7891"/>
                    <a:pt x="10183" y="7914"/>
                  </a:cubicBezTo>
                  <a:close/>
                  <a:moveTo>
                    <a:pt x="11324" y="7914"/>
                  </a:moveTo>
                  <a:cubicBezTo>
                    <a:pt x="11300" y="7937"/>
                    <a:pt x="11300" y="7972"/>
                    <a:pt x="11324" y="7995"/>
                  </a:cubicBezTo>
                  <a:cubicBezTo>
                    <a:pt x="11347" y="8018"/>
                    <a:pt x="11382" y="8018"/>
                    <a:pt x="11405" y="7995"/>
                  </a:cubicBezTo>
                  <a:cubicBezTo>
                    <a:pt x="11428" y="7972"/>
                    <a:pt x="11428" y="7937"/>
                    <a:pt x="11405" y="7914"/>
                  </a:cubicBezTo>
                  <a:cubicBezTo>
                    <a:pt x="11382" y="7891"/>
                    <a:pt x="11347" y="7891"/>
                    <a:pt x="11324" y="7914"/>
                  </a:cubicBezTo>
                  <a:close/>
                  <a:moveTo>
                    <a:pt x="12451" y="7914"/>
                  </a:moveTo>
                  <a:cubicBezTo>
                    <a:pt x="12428" y="7937"/>
                    <a:pt x="12428" y="7972"/>
                    <a:pt x="12451" y="7995"/>
                  </a:cubicBezTo>
                  <a:cubicBezTo>
                    <a:pt x="12474" y="8018"/>
                    <a:pt x="12512" y="8018"/>
                    <a:pt x="12535" y="7995"/>
                  </a:cubicBezTo>
                  <a:cubicBezTo>
                    <a:pt x="12558" y="7972"/>
                    <a:pt x="12558" y="7937"/>
                    <a:pt x="12535" y="7914"/>
                  </a:cubicBezTo>
                  <a:cubicBezTo>
                    <a:pt x="12512" y="7891"/>
                    <a:pt x="12474" y="7891"/>
                    <a:pt x="12451" y="7914"/>
                  </a:cubicBezTo>
                  <a:close/>
                  <a:moveTo>
                    <a:pt x="13580" y="7914"/>
                  </a:moveTo>
                  <a:cubicBezTo>
                    <a:pt x="13557" y="7937"/>
                    <a:pt x="13557" y="7972"/>
                    <a:pt x="13580" y="7995"/>
                  </a:cubicBezTo>
                  <a:cubicBezTo>
                    <a:pt x="13604" y="8018"/>
                    <a:pt x="13642" y="8018"/>
                    <a:pt x="13665" y="7995"/>
                  </a:cubicBezTo>
                  <a:cubicBezTo>
                    <a:pt x="13688" y="7972"/>
                    <a:pt x="13688" y="7937"/>
                    <a:pt x="13665" y="7914"/>
                  </a:cubicBezTo>
                  <a:cubicBezTo>
                    <a:pt x="13642" y="7891"/>
                    <a:pt x="13604" y="7891"/>
                    <a:pt x="13580" y="7914"/>
                  </a:cubicBezTo>
                  <a:close/>
                  <a:moveTo>
                    <a:pt x="14710" y="7914"/>
                  </a:moveTo>
                  <a:cubicBezTo>
                    <a:pt x="14687" y="7937"/>
                    <a:pt x="14687" y="7972"/>
                    <a:pt x="14710" y="7995"/>
                  </a:cubicBezTo>
                  <a:cubicBezTo>
                    <a:pt x="14733" y="8018"/>
                    <a:pt x="14772" y="8018"/>
                    <a:pt x="14795" y="7995"/>
                  </a:cubicBezTo>
                  <a:cubicBezTo>
                    <a:pt x="14818" y="7972"/>
                    <a:pt x="14818" y="7937"/>
                    <a:pt x="14795" y="7914"/>
                  </a:cubicBezTo>
                  <a:cubicBezTo>
                    <a:pt x="14772" y="7891"/>
                    <a:pt x="14733" y="7891"/>
                    <a:pt x="14710" y="7914"/>
                  </a:cubicBezTo>
                  <a:close/>
                  <a:moveTo>
                    <a:pt x="15840" y="7914"/>
                  </a:moveTo>
                  <a:cubicBezTo>
                    <a:pt x="15817" y="7937"/>
                    <a:pt x="15817" y="7972"/>
                    <a:pt x="15840" y="7995"/>
                  </a:cubicBezTo>
                  <a:cubicBezTo>
                    <a:pt x="15863" y="8018"/>
                    <a:pt x="15901" y="8018"/>
                    <a:pt x="15925" y="7995"/>
                  </a:cubicBezTo>
                  <a:cubicBezTo>
                    <a:pt x="15948" y="7972"/>
                    <a:pt x="15948" y="7937"/>
                    <a:pt x="15925" y="7914"/>
                  </a:cubicBezTo>
                  <a:cubicBezTo>
                    <a:pt x="15901" y="7891"/>
                    <a:pt x="15863" y="7891"/>
                    <a:pt x="15840" y="7914"/>
                  </a:cubicBezTo>
                  <a:close/>
                  <a:moveTo>
                    <a:pt x="16970" y="7914"/>
                  </a:moveTo>
                  <a:cubicBezTo>
                    <a:pt x="16947" y="7937"/>
                    <a:pt x="16947" y="7972"/>
                    <a:pt x="16970" y="7995"/>
                  </a:cubicBezTo>
                  <a:cubicBezTo>
                    <a:pt x="16993" y="8018"/>
                    <a:pt x="17029" y="8018"/>
                    <a:pt x="17052" y="7995"/>
                  </a:cubicBezTo>
                  <a:cubicBezTo>
                    <a:pt x="17075" y="7972"/>
                    <a:pt x="17075" y="7937"/>
                    <a:pt x="17052" y="7914"/>
                  </a:cubicBezTo>
                  <a:cubicBezTo>
                    <a:pt x="17029" y="7891"/>
                    <a:pt x="16993" y="7891"/>
                    <a:pt x="16970" y="7914"/>
                  </a:cubicBezTo>
                  <a:close/>
                  <a:moveTo>
                    <a:pt x="18097" y="7914"/>
                  </a:moveTo>
                  <a:cubicBezTo>
                    <a:pt x="18074" y="7937"/>
                    <a:pt x="18074" y="7972"/>
                    <a:pt x="18097" y="7995"/>
                  </a:cubicBezTo>
                  <a:cubicBezTo>
                    <a:pt x="18120" y="8018"/>
                    <a:pt x="18158" y="8018"/>
                    <a:pt x="18181" y="7995"/>
                  </a:cubicBezTo>
                  <a:cubicBezTo>
                    <a:pt x="18205" y="7972"/>
                    <a:pt x="18205" y="7937"/>
                    <a:pt x="18181" y="7914"/>
                  </a:cubicBezTo>
                  <a:cubicBezTo>
                    <a:pt x="18158" y="7891"/>
                    <a:pt x="18120" y="7891"/>
                    <a:pt x="18097" y="7914"/>
                  </a:cubicBezTo>
                  <a:close/>
                  <a:moveTo>
                    <a:pt x="19227" y="7914"/>
                  </a:moveTo>
                  <a:cubicBezTo>
                    <a:pt x="19204" y="7937"/>
                    <a:pt x="19204" y="7972"/>
                    <a:pt x="19227" y="7995"/>
                  </a:cubicBezTo>
                  <a:cubicBezTo>
                    <a:pt x="19250" y="8018"/>
                    <a:pt x="19288" y="8018"/>
                    <a:pt x="19311" y="7995"/>
                  </a:cubicBezTo>
                  <a:cubicBezTo>
                    <a:pt x="19334" y="7972"/>
                    <a:pt x="19334" y="7937"/>
                    <a:pt x="19311" y="7914"/>
                  </a:cubicBezTo>
                  <a:cubicBezTo>
                    <a:pt x="19288" y="7891"/>
                    <a:pt x="19250" y="7891"/>
                    <a:pt x="19227" y="7914"/>
                  </a:cubicBezTo>
                  <a:close/>
                  <a:moveTo>
                    <a:pt x="20357" y="7914"/>
                  </a:moveTo>
                  <a:cubicBezTo>
                    <a:pt x="20334" y="7937"/>
                    <a:pt x="20334" y="7972"/>
                    <a:pt x="20357" y="7995"/>
                  </a:cubicBezTo>
                  <a:cubicBezTo>
                    <a:pt x="20380" y="8018"/>
                    <a:pt x="20418" y="8018"/>
                    <a:pt x="20441" y="7995"/>
                  </a:cubicBezTo>
                  <a:cubicBezTo>
                    <a:pt x="20464" y="7972"/>
                    <a:pt x="20464" y="7937"/>
                    <a:pt x="20441" y="7914"/>
                  </a:cubicBezTo>
                  <a:cubicBezTo>
                    <a:pt x="20418" y="7891"/>
                    <a:pt x="20380" y="7891"/>
                    <a:pt x="20357" y="7914"/>
                  </a:cubicBezTo>
                  <a:close/>
                  <a:moveTo>
                    <a:pt x="21487" y="7914"/>
                  </a:moveTo>
                  <a:cubicBezTo>
                    <a:pt x="21463" y="7937"/>
                    <a:pt x="21463" y="7972"/>
                    <a:pt x="21487" y="7995"/>
                  </a:cubicBezTo>
                  <a:cubicBezTo>
                    <a:pt x="21510" y="8018"/>
                    <a:pt x="21548" y="8018"/>
                    <a:pt x="21571" y="7995"/>
                  </a:cubicBezTo>
                  <a:cubicBezTo>
                    <a:pt x="21594" y="7972"/>
                    <a:pt x="21594" y="7937"/>
                    <a:pt x="21571" y="7914"/>
                  </a:cubicBezTo>
                  <a:cubicBezTo>
                    <a:pt x="21548" y="7891"/>
                    <a:pt x="21510" y="7891"/>
                    <a:pt x="21487" y="7914"/>
                  </a:cubicBezTo>
                  <a:close/>
                  <a:moveTo>
                    <a:pt x="17" y="9041"/>
                  </a:moveTo>
                  <a:cubicBezTo>
                    <a:pt x="-6" y="9064"/>
                    <a:pt x="-6" y="9100"/>
                    <a:pt x="17" y="9123"/>
                  </a:cubicBezTo>
                  <a:cubicBezTo>
                    <a:pt x="40" y="9146"/>
                    <a:pt x="78" y="9146"/>
                    <a:pt x="101" y="9123"/>
                  </a:cubicBezTo>
                  <a:cubicBezTo>
                    <a:pt x="125" y="9100"/>
                    <a:pt x="125" y="9064"/>
                    <a:pt x="101" y="9041"/>
                  </a:cubicBezTo>
                  <a:cubicBezTo>
                    <a:pt x="78" y="9018"/>
                    <a:pt x="40" y="9018"/>
                    <a:pt x="17" y="9041"/>
                  </a:cubicBezTo>
                  <a:close/>
                  <a:moveTo>
                    <a:pt x="1147" y="9041"/>
                  </a:moveTo>
                  <a:cubicBezTo>
                    <a:pt x="1124" y="9064"/>
                    <a:pt x="1124" y="9100"/>
                    <a:pt x="1147" y="9123"/>
                  </a:cubicBezTo>
                  <a:cubicBezTo>
                    <a:pt x="1170" y="9146"/>
                    <a:pt x="1208" y="9146"/>
                    <a:pt x="1231" y="9123"/>
                  </a:cubicBezTo>
                  <a:cubicBezTo>
                    <a:pt x="1254" y="9100"/>
                    <a:pt x="1254" y="9064"/>
                    <a:pt x="1231" y="9041"/>
                  </a:cubicBezTo>
                  <a:cubicBezTo>
                    <a:pt x="1208" y="9018"/>
                    <a:pt x="1170" y="9018"/>
                    <a:pt x="1147" y="9041"/>
                  </a:cubicBezTo>
                  <a:close/>
                  <a:moveTo>
                    <a:pt x="2277" y="9041"/>
                  </a:moveTo>
                  <a:cubicBezTo>
                    <a:pt x="2254" y="9064"/>
                    <a:pt x="2254" y="9100"/>
                    <a:pt x="2277" y="9123"/>
                  </a:cubicBezTo>
                  <a:cubicBezTo>
                    <a:pt x="2300" y="9146"/>
                    <a:pt x="2338" y="9146"/>
                    <a:pt x="2361" y="9123"/>
                  </a:cubicBezTo>
                  <a:cubicBezTo>
                    <a:pt x="2384" y="9100"/>
                    <a:pt x="2384" y="9064"/>
                    <a:pt x="2361" y="9041"/>
                  </a:cubicBezTo>
                  <a:cubicBezTo>
                    <a:pt x="2338" y="9018"/>
                    <a:pt x="2300" y="9018"/>
                    <a:pt x="2277" y="9041"/>
                  </a:cubicBezTo>
                  <a:close/>
                  <a:moveTo>
                    <a:pt x="3407" y="9041"/>
                  </a:moveTo>
                  <a:cubicBezTo>
                    <a:pt x="3383" y="9064"/>
                    <a:pt x="3383" y="9100"/>
                    <a:pt x="3407" y="9123"/>
                  </a:cubicBezTo>
                  <a:cubicBezTo>
                    <a:pt x="3430" y="9146"/>
                    <a:pt x="3465" y="9146"/>
                    <a:pt x="3488" y="9123"/>
                  </a:cubicBezTo>
                  <a:cubicBezTo>
                    <a:pt x="3511" y="9100"/>
                    <a:pt x="3511" y="9064"/>
                    <a:pt x="3488" y="9041"/>
                  </a:cubicBezTo>
                  <a:cubicBezTo>
                    <a:pt x="3465" y="9018"/>
                    <a:pt x="3430" y="9018"/>
                    <a:pt x="3407" y="9041"/>
                  </a:cubicBezTo>
                  <a:close/>
                  <a:moveTo>
                    <a:pt x="4536" y="9041"/>
                  </a:moveTo>
                  <a:cubicBezTo>
                    <a:pt x="4513" y="9064"/>
                    <a:pt x="4513" y="9100"/>
                    <a:pt x="4536" y="9123"/>
                  </a:cubicBezTo>
                  <a:cubicBezTo>
                    <a:pt x="4559" y="9146"/>
                    <a:pt x="4595" y="9146"/>
                    <a:pt x="4618" y="9123"/>
                  </a:cubicBezTo>
                  <a:cubicBezTo>
                    <a:pt x="4641" y="9100"/>
                    <a:pt x="4641" y="9064"/>
                    <a:pt x="4618" y="9041"/>
                  </a:cubicBezTo>
                  <a:cubicBezTo>
                    <a:pt x="4595" y="9018"/>
                    <a:pt x="4559" y="9018"/>
                    <a:pt x="4536" y="9041"/>
                  </a:cubicBezTo>
                  <a:close/>
                  <a:moveTo>
                    <a:pt x="5663" y="9041"/>
                  </a:moveTo>
                  <a:cubicBezTo>
                    <a:pt x="5640" y="9064"/>
                    <a:pt x="5640" y="9100"/>
                    <a:pt x="5663" y="9123"/>
                  </a:cubicBezTo>
                  <a:cubicBezTo>
                    <a:pt x="5687" y="9146"/>
                    <a:pt x="5725" y="9146"/>
                    <a:pt x="5748" y="9123"/>
                  </a:cubicBezTo>
                  <a:cubicBezTo>
                    <a:pt x="5771" y="9100"/>
                    <a:pt x="5771" y="9064"/>
                    <a:pt x="5748" y="9041"/>
                  </a:cubicBezTo>
                  <a:cubicBezTo>
                    <a:pt x="5725" y="9018"/>
                    <a:pt x="5687" y="9018"/>
                    <a:pt x="5663" y="9041"/>
                  </a:cubicBezTo>
                  <a:close/>
                  <a:moveTo>
                    <a:pt x="6793" y="9041"/>
                  </a:moveTo>
                  <a:cubicBezTo>
                    <a:pt x="6770" y="9064"/>
                    <a:pt x="6770" y="9100"/>
                    <a:pt x="6793" y="9123"/>
                  </a:cubicBezTo>
                  <a:cubicBezTo>
                    <a:pt x="6816" y="9146"/>
                    <a:pt x="6855" y="9146"/>
                    <a:pt x="6878" y="9123"/>
                  </a:cubicBezTo>
                  <a:cubicBezTo>
                    <a:pt x="6901" y="9100"/>
                    <a:pt x="6901" y="9064"/>
                    <a:pt x="6878" y="9041"/>
                  </a:cubicBezTo>
                  <a:cubicBezTo>
                    <a:pt x="6855" y="9018"/>
                    <a:pt x="6816" y="9018"/>
                    <a:pt x="6793" y="9041"/>
                  </a:cubicBezTo>
                  <a:close/>
                  <a:moveTo>
                    <a:pt x="7923" y="9041"/>
                  </a:moveTo>
                  <a:cubicBezTo>
                    <a:pt x="7900" y="9064"/>
                    <a:pt x="7900" y="9100"/>
                    <a:pt x="7923" y="9123"/>
                  </a:cubicBezTo>
                  <a:cubicBezTo>
                    <a:pt x="7946" y="9146"/>
                    <a:pt x="7984" y="9146"/>
                    <a:pt x="8008" y="9123"/>
                  </a:cubicBezTo>
                  <a:cubicBezTo>
                    <a:pt x="8031" y="9100"/>
                    <a:pt x="8031" y="9064"/>
                    <a:pt x="8008" y="9041"/>
                  </a:cubicBezTo>
                  <a:cubicBezTo>
                    <a:pt x="7984" y="9018"/>
                    <a:pt x="7946" y="9018"/>
                    <a:pt x="7923" y="9041"/>
                  </a:cubicBezTo>
                  <a:close/>
                  <a:moveTo>
                    <a:pt x="9053" y="9041"/>
                  </a:moveTo>
                  <a:cubicBezTo>
                    <a:pt x="9030" y="9064"/>
                    <a:pt x="9030" y="9100"/>
                    <a:pt x="9053" y="9123"/>
                  </a:cubicBezTo>
                  <a:cubicBezTo>
                    <a:pt x="9076" y="9146"/>
                    <a:pt x="9114" y="9146"/>
                    <a:pt x="9137" y="9123"/>
                  </a:cubicBezTo>
                  <a:cubicBezTo>
                    <a:pt x="9160" y="9100"/>
                    <a:pt x="9160" y="9064"/>
                    <a:pt x="9137" y="9041"/>
                  </a:cubicBezTo>
                  <a:cubicBezTo>
                    <a:pt x="9114" y="9018"/>
                    <a:pt x="9076" y="9018"/>
                    <a:pt x="9053" y="9041"/>
                  </a:cubicBezTo>
                  <a:close/>
                  <a:moveTo>
                    <a:pt x="10183" y="9041"/>
                  </a:moveTo>
                  <a:cubicBezTo>
                    <a:pt x="10160" y="9064"/>
                    <a:pt x="10160" y="9100"/>
                    <a:pt x="10183" y="9123"/>
                  </a:cubicBezTo>
                  <a:cubicBezTo>
                    <a:pt x="10206" y="9146"/>
                    <a:pt x="10241" y="9146"/>
                    <a:pt x="10264" y="9123"/>
                  </a:cubicBezTo>
                  <a:cubicBezTo>
                    <a:pt x="10288" y="9100"/>
                    <a:pt x="10288" y="9064"/>
                    <a:pt x="10264" y="9041"/>
                  </a:cubicBezTo>
                  <a:cubicBezTo>
                    <a:pt x="10241" y="9018"/>
                    <a:pt x="10206" y="9018"/>
                    <a:pt x="10183" y="9041"/>
                  </a:cubicBezTo>
                  <a:close/>
                  <a:moveTo>
                    <a:pt x="11324" y="9041"/>
                  </a:moveTo>
                  <a:cubicBezTo>
                    <a:pt x="11300" y="9064"/>
                    <a:pt x="11300" y="9100"/>
                    <a:pt x="11324" y="9123"/>
                  </a:cubicBezTo>
                  <a:cubicBezTo>
                    <a:pt x="11347" y="9146"/>
                    <a:pt x="11382" y="9146"/>
                    <a:pt x="11405" y="9123"/>
                  </a:cubicBezTo>
                  <a:cubicBezTo>
                    <a:pt x="11428" y="9100"/>
                    <a:pt x="11428" y="9064"/>
                    <a:pt x="11405" y="9041"/>
                  </a:cubicBezTo>
                  <a:cubicBezTo>
                    <a:pt x="11382" y="9018"/>
                    <a:pt x="11347" y="9018"/>
                    <a:pt x="11324" y="9041"/>
                  </a:cubicBezTo>
                  <a:close/>
                  <a:moveTo>
                    <a:pt x="12451" y="9041"/>
                  </a:moveTo>
                  <a:cubicBezTo>
                    <a:pt x="12428" y="9064"/>
                    <a:pt x="12428" y="9100"/>
                    <a:pt x="12451" y="9123"/>
                  </a:cubicBezTo>
                  <a:cubicBezTo>
                    <a:pt x="12474" y="9146"/>
                    <a:pt x="12512" y="9146"/>
                    <a:pt x="12535" y="9123"/>
                  </a:cubicBezTo>
                  <a:cubicBezTo>
                    <a:pt x="12558" y="9100"/>
                    <a:pt x="12558" y="9064"/>
                    <a:pt x="12535" y="9041"/>
                  </a:cubicBezTo>
                  <a:cubicBezTo>
                    <a:pt x="12512" y="9018"/>
                    <a:pt x="12474" y="9018"/>
                    <a:pt x="12451" y="9041"/>
                  </a:cubicBezTo>
                  <a:close/>
                  <a:moveTo>
                    <a:pt x="13580" y="9041"/>
                  </a:moveTo>
                  <a:cubicBezTo>
                    <a:pt x="13557" y="9064"/>
                    <a:pt x="13557" y="9100"/>
                    <a:pt x="13580" y="9123"/>
                  </a:cubicBezTo>
                  <a:cubicBezTo>
                    <a:pt x="13604" y="9146"/>
                    <a:pt x="13642" y="9146"/>
                    <a:pt x="13665" y="9123"/>
                  </a:cubicBezTo>
                  <a:cubicBezTo>
                    <a:pt x="13688" y="9100"/>
                    <a:pt x="13688" y="9064"/>
                    <a:pt x="13665" y="9041"/>
                  </a:cubicBezTo>
                  <a:cubicBezTo>
                    <a:pt x="13642" y="9018"/>
                    <a:pt x="13604" y="9018"/>
                    <a:pt x="13580" y="9041"/>
                  </a:cubicBezTo>
                  <a:close/>
                  <a:moveTo>
                    <a:pt x="14710" y="9041"/>
                  </a:moveTo>
                  <a:cubicBezTo>
                    <a:pt x="14687" y="9064"/>
                    <a:pt x="14687" y="9100"/>
                    <a:pt x="14710" y="9123"/>
                  </a:cubicBezTo>
                  <a:cubicBezTo>
                    <a:pt x="14733" y="9146"/>
                    <a:pt x="14772" y="9146"/>
                    <a:pt x="14795" y="9123"/>
                  </a:cubicBezTo>
                  <a:cubicBezTo>
                    <a:pt x="14818" y="9100"/>
                    <a:pt x="14818" y="9064"/>
                    <a:pt x="14795" y="9041"/>
                  </a:cubicBezTo>
                  <a:cubicBezTo>
                    <a:pt x="14772" y="9018"/>
                    <a:pt x="14733" y="9018"/>
                    <a:pt x="14710" y="9041"/>
                  </a:cubicBezTo>
                  <a:close/>
                  <a:moveTo>
                    <a:pt x="15840" y="9041"/>
                  </a:moveTo>
                  <a:cubicBezTo>
                    <a:pt x="15817" y="9064"/>
                    <a:pt x="15817" y="9100"/>
                    <a:pt x="15840" y="9123"/>
                  </a:cubicBezTo>
                  <a:cubicBezTo>
                    <a:pt x="15863" y="9146"/>
                    <a:pt x="15901" y="9146"/>
                    <a:pt x="15925" y="9123"/>
                  </a:cubicBezTo>
                  <a:cubicBezTo>
                    <a:pt x="15948" y="9100"/>
                    <a:pt x="15948" y="9064"/>
                    <a:pt x="15925" y="9041"/>
                  </a:cubicBezTo>
                  <a:cubicBezTo>
                    <a:pt x="15901" y="9018"/>
                    <a:pt x="15863" y="9018"/>
                    <a:pt x="15840" y="9041"/>
                  </a:cubicBezTo>
                  <a:close/>
                  <a:moveTo>
                    <a:pt x="16970" y="9041"/>
                  </a:moveTo>
                  <a:cubicBezTo>
                    <a:pt x="16947" y="9064"/>
                    <a:pt x="16947" y="9100"/>
                    <a:pt x="16970" y="9123"/>
                  </a:cubicBezTo>
                  <a:cubicBezTo>
                    <a:pt x="16993" y="9146"/>
                    <a:pt x="17029" y="9146"/>
                    <a:pt x="17052" y="9123"/>
                  </a:cubicBezTo>
                  <a:cubicBezTo>
                    <a:pt x="17075" y="9100"/>
                    <a:pt x="17075" y="9064"/>
                    <a:pt x="17052" y="9041"/>
                  </a:cubicBezTo>
                  <a:cubicBezTo>
                    <a:pt x="17029" y="9018"/>
                    <a:pt x="16993" y="9018"/>
                    <a:pt x="16970" y="9041"/>
                  </a:cubicBezTo>
                  <a:close/>
                  <a:moveTo>
                    <a:pt x="18097" y="9041"/>
                  </a:moveTo>
                  <a:cubicBezTo>
                    <a:pt x="18074" y="9064"/>
                    <a:pt x="18074" y="9100"/>
                    <a:pt x="18097" y="9123"/>
                  </a:cubicBezTo>
                  <a:cubicBezTo>
                    <a:pt x="18120" y="9146"/>
                    <a:pt x="18158" y="9146"/>
                    <a:pt x="18181" y="9123"/>
                  </a:cubicBezTo>
                  <a:cubicBezTo>
                    <a:pt x="18205" y="9100"/>
                    <a:pt x="18205" y="9064"/>
                    <a:pt x="18181" y="9041"/>
                  </a:cubicBezTo>
                  <a:cubicBezTo>
                    <a:pt x="18158" y="9018"/>
                    <a:pt x="18120" y="9018"/>
                    <a:pt x="18097" y="9041"/>
                  </a:cubicBezTo>
                  <a:close/>
                  <a:moveTo>
                    <a:pt x="19227" y="9041"/>
                  </a:moveTo>
                  <a:cubicBezTo>
                    <a:pt x="19204" y="9064"/>
                    <a:pt x="19204" y="9100"/>
                    <a:pt x="19227" y="9123"/>
                  </a:cubicBezTo>
                  <a:cubicBezTo>
                    <a:pt x="19250" y="9146"/>
                    <a:pt x="19288" y="9146"/>
                    <a:pt x="19311" y="9123"/>
                  </a:cubicBezTo>
                  <a:cubicBezTo>
                    <a:pt x="19334" y="9100"/>
                    <a:pt x="19334" y="9064"/>
                    <a:pt x="19311" y="9041"/>
                  </a:cubicBezTo>
                  <a:cubicBezTo>
                    <a:pt x="19288" y="9018"/>
                    <a:pt x="19250" y="9018"/>
                    <a:pt x="19227" y="9041"/>
                  </a:cubicBezTo>
                  <a:close/>
                  <a:moveTo>
                    <a:pt x="20357" y="9041"/>
                  </a:moveTo>
                  <a:cubicBezTo>
                    <a:pt x="20334" y="9064"/>
                    <a:pt x="20334" y="9100"/>
                    <a:pt x="20357" y="9123"/>
                  </a:cubicBezTo>
                  <a:cubicBezTo>
                    <a:pt x="20380" y="9146"/>
                    <a:pt x="20418" y="9146"/>
                    <a:pt x="20441" y="9123"/>
                  </a:cubicBezTo>
                  <a:cubicBezTo>
                    <a:pt x="20464" y="9100"/>
                    <a:pt x="20464" y="9064"/>
                    <a:pt x="20441" y="9041"/>
                  </a:cubicBezTo>
                  <a:cubicBezTo>
                    <a:pt x="20418" y="9018"/>
                    <a:pt x="20380" y="9018"/>
                    <a:pt x="20357" y="9041"/>
                  </a:cubicBezTo>
                  <a:close/>
                  <a:moveTo>
                    <a:pt x="21487" y="9041"/>
                  </a:moveTo>
                  <a:cubicBezTo>
                    <a:pt x="21463" y="9064"/>
                    <a:pt x="21463" y="9100"/>
                    <a:pt x="21487" y="9123"/>
                  </a:cubicBezTo>
                  <a:cubicBezTo>
                    <a:pt x="21510" y="9146"/>
                    <a:pt x="21548" y="9146"/>
                    <a:pt x="21571" y="9123"/>
                  </a:cubicBezTo>
                  <a:cubicBezTo>
                    <a:pt x="21594" y="9100"/>
                    <a:pt x="21594" y="9064"/>
                    <a:pt x="21571" y="9041"/>
                  </a:cubicBezTo>
                  <a:cubicBezTo>
                    <a:pt x="21548" y="9018"/>
                    <a:pt x="21510" y="9018"/>
                    <a:pt x="21487" y="9041"/>
                  </a:cubicBezTo>
                  <a:close/>
                  <a:moveTo>
                    <a:pt x="17" y="10169"/>
                  </a:moveTo>
                  <a:cubicBezTo>
                    <a:pt x="-6" y="10192"/>
                    <a:pt x="-6" y="10228"/>
                    <a:pt x="17" y="10251"/>
                  </a:cubicBezTo>
                  <a:cubicBezTo>
                    <a:pt x="40" y="10274"/>
                    <a:pt x="78" y="10274"/>
                    <a:pt x="101" y="10251"/>
                  </a:cubicBezTo>
                  <a:cubicBezTo>
                    <a:pt x="125" y="10228"/>
                    <a:pt x="125" y="10192"/>
                    <a:pt x="101" y="10169"/>
                  </a:cubicBezTo>
                  <a:cubicBezTo>
                    <a:pt x="78" y="10146"/>
                    <a:pt x="40" y="10146"/>
                    <a:pt x="17" y="10169"/>
                  </a:cubicBezTo>
                  <a:close/>
                  <a:moveTo>
                    <a:pt x="1147" y="10169"/>
                  </a:moveTo>
                  <a:cubicBezTo>
                    <a:pt x="1124" y="10192"/>
                    <a:pt x="1124" y="10228"/>
                    <a:pt x="1147" y="10251"/>
                  </a:cubicBezTo>
                  <a:cubicBezTo>
                    <a:pt x="1170" y="10274"/>
                    <a:pt x="1208" y="10274"/>
                    <a:pt x="1231" y="10251"/>
                  </a:cubicBezTo>
                  <a:cubicBezTo>
                    <a:pt x="1254" y="10228"/>
                    <a:pt x="1254" y="10192"/>
                    <a:pt x="1231" y="10169"/>
                  </a:cubicBezTo>
                  <a:cubicBezTo>
                    <a:pt x="1208" y="10146"/>
                    <a:pt x="1170" y="10146"/>
                    <a:pt x="1147" y="10169"/>
                  </a:cubicBezTo>
                  <a:close/>
                  <a:moveTo>
                    <a:pt x="2277" y="10169"/>
                  </a:moveTo>
                  <a:cubicBezTo>
                    <a:pt x="2254" y="10192"/>
                    <a:pt x="2254" y="10228"/>
                    <a:pt x="2277" y="10251"/>
                  </a:cubicBezTo>
                  <a:cubicBezTo>
                    <a:pt x="2300" y="10274"/>
                    <a:pt x="2338" y="10274"/>
                    <a:pt x="2361" y="10251"/>
                  </a:cubicBezTo>
                  <a:cubicBezTo>
                    <a:pt x="2384" y="10228"/>
                    <a:pt x="2384" y="10192"/>
                    <a:pt x="2361" y="10169"/>
                  </a:cubicBezTo>
                  <a:cubicBezTo>
                    <a:pt x="2338" y="10146"/>
                    <a:pt x="2300" y="10146"/>
                    <a:pt x="2277" y="10169"/>
                  </a:cubicBezTo>
                  <a:close/>
                  <a:moveTo>
                    <a:pt x="3407" y="10169"/>
                  </a:moveTo>
                  <a:cubicBezTo>
                    <a:pt x="3383" y="10192"/>
                    <a:pt x="3383" y="10228"/>
                    <a:pt x="3407" y="10251"/>
                  </a:cubicBezTo>
                  <a:cubicBezTo>
                    <a:pt x="3430" y="10274"/>
                    <a:pt x="3465" y="10274"/>
                    <a:pt x="3488" y="10251"/>
                  </a:cubicBezTo>
                  <a:cubicBezTo>
                    <a:pt x="3511" y="10228"/>
                    <a:pt x="3511" y="10192"/>
                    <a:pt x="3488" y="10169"/>
                  </a:cubicBezTo>
                  <a:cubicBezTo>
                    <a:pt x="3465" y="10146"/>
                    <a:pt x="3430" y="10146"/>
                    <a:pt x="3407" y="10169"/>
                  </a:cubicBezTo>
                  <a:close/>
                  <a:moveTo>
                    <a:pt x="4536" y="10169"/>
                  </a:moveTo>
                  <a:cubicBezTo>
                    <a:pt x="4513" y="10192"/>
                    <a:pt x="4513" y="10228"/>
                    <a:pt x="4536" y="10251"/>
                  </a:cubicBezTo>
                  <a:cubicBezTo>
                    <a:pt x="4559" y="10274"/>
                    <a:pt x="4595" y="10274"/>
                    <a:pt x="4618" y="10251"/>
                  </a:cubicBezTo>
                  <a:cubicBezTo>
                    <a:pt x="4641" y="10228"/>
                    <a:pt x="4641" y="10192"/>
                    <a:pt x="4618" y="10169"/>
                  </a:cubicBezTo>
                  <a:cubicBezTo>
                    <a:pt x="4595" y="10146"/>
                    <a:pt x="4559" y="10146"/>
                    <a:pt x="4536" y="10169"/>
                  </a:cubicBezTo>
                  <a:close/>
                  <a:moveTo>
                    <a:pt x="5663" y="10169"/>
                  </a:moveTo>
                  <a:cubicBezTo>
                    <a:pt x="5640" y="10192"/>
                    <a:pt x="5640" y="10228"/>
                    <a:pt x="5663" y="10251"/>
                  </a:cubicBezTo>
                  <a:cubicBezTo>
                    <a:pt x="5687" y="10274"/>
                    <a:pt x="5725" y="10274"/>
                    <a:pt x="5748" y="10251"/>
                  </a:cubicBezTo>
                  <a:cubicBezTo>
                    <a:pt x="5771" y="10228"/>
                    <a:pt x="5771" y="10192"/>
                    <a:pt x="5748" y="10169"/>
                  </a:cubicBezTo>
                  <a:cubicBezTo>
                    <a:pt x="5725" y="10146"/>
                    <a:pt x="5687" y="10146"/>
                    <a:pt x="5663" y="10169"/>
                  </a:cubicBezTo>
                  <a:close/>
                  <a:moveTo>
                    <a:pt x="6793" y="10169"/>
                  </a:moveTo>
                  <a:cubicBezTo>
                    <a:pt x="6770" y="10192"/>
                    <a:pt x="6770" y="10228"/>
                    <a:pt x="6793" y="10251"/>
                  </a:cubicBezTo>
                  <a:cubicBezTo>
                    <a:pt x="6816" y="10274"/>
                    <a:pt x="6855" y="10274"/>
                    <a:pt x="6878" y="10251"/>
                  </a:cubicBezTo>
                  <a:cubicBezTo>
                    <a:pt x="6901" y="10228"/>
                    <a:pt x="6901" y="10192"/>
                    <a:pt x="6878" y="10169"/>
                  </a:cubicBezTo>
                  <a:cubicBezTo>
                    <a:pt x="6855" y="10146"/>
                    <a:pt x="6816" y="10146"/>
                    <a:pt x="6793" y="10169"/>
                  </a:cubicBezTo>
                  <a:close/>
                  <a:moveTo>
                    <a:pt x="7923" y="10169"/>
                  </a:moveTo>
                  <a:cubicBezTo>
                    <a:pt x="7900" y="10192"/>
                    <a:pt x="7900" y="10228"/>
                    <a:pt x="7923" y="10251"/>
                  </a:cubicBezTo>
                  <a:cubicBezTo>
                    <a:pt x="7946" y="10274"/>
                    <a:pt x="7984" y="10274"/>
                    <a:pt x="8008" y="10251"/>
                  </a:cubicBezTo>
                  <a:cubicBezTo>
                    <a:pt x="8031" y="10228"/>
                    <a:pt x="8031" y="10192"/>
                    <a:pt x="8008" y="10169"/>
                  </a:cubicBezTo>
                  <a:cubicBezTo>
                    <a:pt x="7984" y="10146"/>
                    <a:pt x="7946" y="10146"/>
                    <a:pt x="7923" y="10169"/>
                  </a:cubicBezTo>
                  <a:close/>
                  <a:moveTo>
                    <a:pt x="9053" y="10169"/>
                  </a:moveTo>
                  <a:cubicBezTo>
                    <a:pt x="9030" y="10192"/>
                    <a:pt x="9030" y="10228"/>
                    <a:pt x="9053" y="10251"/>
                  </a:cubicBezTo>
                  <a:cubicBezTo>
                    <a:pt x="9076" y="10274"/>
                    <a:pt x="9114" y="10274"/>
                    <a:pt x="9137" y="10251"/>
                  </a:cubicBezTo>
                  <a:cubicBezTo>
                    <a:pt x="9160" y="10228"/>
                    <a:pt x="9160" y="10192"/>
                    <a:pt x="9137" y="10169"/>
                  </a:cubicBezTo>
                  <a:cubicBezTo>
                    <a:pt x="9114" y="10146"/>
                    <a:pt x="9076" y="10146"/>
                    <a:pt x="9053" y="10169"/>
                  </a:cubicBezTo>
                  <a:close/>
                  <a:moveTo>
                    <a:pt x="10183" y="10169"/>
                  </a:moveTo>
                  <a:cubicBezTo>
                    <a:pt x="10160" y="10192"/>
                    <a:pt x="10160" y="10228"/>
                    <a:pt x="10183" y="10251"/>
                  </a:cubicBezTo>
                  <a:cubicBezTo>
                    <a:pt x="10206" y="10274"/>
                    <a:pt x="10241" y="10274"/>
                    <a:pt x="10264" y="10251"/>
                  </a:cubicBezTo>
                  <a:cubicBezTo>
                    <a:pt x="10288" y="10228"/>
                    <a:pt x="10288" y="10192"/>
                    <a:pt x="10264" y="10169"/>
                  </a:cubicBezTo>
                  <a:cubicBezTo>
                    <a:pt x="10241" y="10146"/>
                    <a:pt x="10206" y="10146"/>
                    <a:pt x="10183" y="10169"/>
                  </a:cubicBezTo>
                  <a:close/>
                  <a:moveTo>
                    <a:pt x="11324" y="10169"/>
                  </a:moveTo>
                  <a:cubicBezTo>
                    <a:pt x="11300" y="10192"/>
                    <a:pt x="11300" y="10228"/>
                    <a:pt x="11324" y="10251"/>
                  </a:cubicBezTo>
                  <a:cubicBezTo>
                    <a:pt x="11347" y="10274"/>
                    <a:pt x="11382" y="10274"/>
                    <a:pt x="11405" y="10251"/>
                  </a:cubicBezTo>
                  <a:cubicBezTo>
                    <a:pt x="11428" y="10228"/>
                    <a:pt x="11428" y="10192"/>
                    <a:pt x="11405" y="10169"/>
                  </a:cubicBezTo>
                  <a:cubicBezTo>
                    <a:pt x="11382" y="10146"/>
                    <a:pt x="11347" y="10146"/>
                    <a:pt x="11324" y="10169"/>
                  </a:cubicBezTo>
                  <a:close/>
                  <a:moveTo>
                    <a:pt x="12451" y="10169"/>
                  </a:moveTo>
                  <a:cubicBezTo>
                    <a:pt x="12428" y="10192"/>
                    <a:pt x="12428" y="10228"/>
                    <a:pt x="12451" y="10251"/>
                  </a:cubicBezTo>
                  <a:cubicBezTo>
                    <a:pt x="12474" y="10274"/>
                    <a:pt x="12512" y="10274"/>
                    <a:pt x="12535" y="10251"/>
                  </a:cubicBezTo>
                  <a:cubicBezTo>
                    <a:pt x="12558" y="10228"/>
                    <a:pt x="12558" y="10192"/>
                    <a:pt x="12535" y="10169"/>
                  </a:cubicBezTo>
                  <a:cubicBezTo>
                    <a:pt x="12512" y="10146"/>
                    <a:pt x="12474" y="10146"/>
                    <a:pt x="12451" y="10169"/>
                  </a:cubicBezTo>
                  <a:close/>
                  <a:moveTo>
                    <a:pt x="13580" y="10169"/>
                  </a:moveTo>
                  <a:cubicBezTo>
                    <a:pt x="13557" y="10192"/>
                    <a:pt x="13557" y="10228"/>
                    <a:pt x="13580" y="10251"/>
                  </a:cubicBezTo>
                  <a:cubicBezTo>
                    <a:pt x="13604" y="10274"/>
                    <a:pt x="13642" y="10274"/>
                    <a:pt x="13665" y="10251"/>
                  </a:cubicBezTo>
                  <a:cubicBezTo>
                    <a:pt x="13688" y="10228"/>
                    <a:pt x="13688" y="10192"/>
                    <a:pt x="13665" y="10169"/>
                  </a:cubicBezTo>
                  <a:cubicBezTo>
                    <a:pt x="13642" y="10146"/>
                    <a:pt x="13604" y="10146"/>
                    <a:pt x="13580" y="10169"/>
                  </a:cubicBezTo>
                  <a:close/>
                  <a:moveTo>
                    <a:pt x="14710" y="10169"/>
                  </a:moveTo>
                  <a:cubicBezTo>
                    <a:pt x="14687" y="10192"/>
                    <a:pt x="14687" y="10228"/>
                    <a:pt x="14710" y="10251"/>
                  </a:cubicBezTo>
                  <a:cubicBezTo>
                    <a:pt x="14733" y="10274"/>
                    <a:pt x="14772" y="10274"/>
                    <a:pt x="14795" y="10251"/>
                  </a:cubicBezTo>
                  <a:cubicBezTo>
                    <a:pt x="14818" y="10228"/>
                    <a:pt x="14818" y="10192"/>
                    <a:pt x="14795" y="10169"/>
                  </a:cubicBezTo>
                  <a:cubicBezTo>
                    <a:pt x="14772" y="10146"/>
                    <a:pt x="14733" y="10146"/>
                    <a:pt x="14710" y="10169"/>
                  </a:cubicBezTo>
                  <a:close/>
                  <a:moveTo>
                    <a:pt x="15840" y="10169"/>
                  </a:moveTo>
                  <a:cubicBezTo>
                    <a:pt x="15817" y="10192"/>
                    <a:pt x="15817" y="10228"/>
                    <a:pt x="15840" y="10251"/>
                  </a:cubicBezTo>
                  <a:cubicBezTo>
                    <a:pt x="15863" y="10274"/>
                    <a:pt x="15901" y="10274"/>
                    <a:pt x="15925" y="10251"/>
                  </a:cubicBezTo>
                  <a:cubicBezTo>
                    <a:pt x="15948" y="10228"/>
                    <a:pt x="15948" y="10192"/>
                    <a:pt x="15925" y="10169"/>
                  </a:cubicBezTo>
                  <a:cubicBezTo>
                    <a:pt x="15901" y="10146"/>
                    <a:pt x="15863" y="10146"/>
                    <a:pt x="15840" y="10169"/>
                  </a:cubicBezTo>
                  <a:close/>
                  <a:moveTo>
                    <a:pt x="16970" y="10169"/>
                  </a:moveTo>
                  <a:cubicBezTo>
                    <a:pt x="16947" y="10192"/>
                    <a:pt x="16947" y="10228"/>
                    <a:pt x="16970" y="10251"/>
                  </a:cubicBezTo>
                  <a:cubicBezTo>
                    <a:pt x="16993" y="10274"/>
                    <a:pt x="17029" y="10274"/>
                    <a:pt x="17052" y="10251"/>
                  </a:cubicBezTo>
                  <a:cubicBezTo>
                    <a:pt x="17075" y="10228"/>
                    <a:pt x="17075" y="10192"/>
                    <a:pt x="17052" y="10169"/>
                  </a:cubicBezTo>
                  <a:cubicBezTo>
                    <a:pt x="17029" y="10146"/>
                    <a:pt x="16993" y="10146"/>
                    <a:pt x="16970" y="10169"/>
                  </a:cubicBezTo>
                  <a:close/>
                  <a:moveTo>
                    <a:pt x="18097" y="10169"/>
                  </a:moveTo>
                  <a:cubicBezTo>
                    <a:pt x="18074" y="10192"/>
                    <a:pt x="18074" y="10228"/>
                    <a:pt x="18097" y="10251"/>
                  </a:cubicBezTo>
                  <a:cubicBezTo>
                    <a:pt x="18120" y="10274"/>
                    <a:pt x="18158" y="10274"/>
                    <a:pt x="18181" y="10251"/>
                  </a:cubicBezTo>
                  <a:cubicBezTo>
                    <a:pt x="18205" y="10228"/>
                    <a:pt x="18205" y="10192"/>
                    <a:pt x="18181" y="10169"/>
                  </a:cubicBezTo>
                  <a:cubicBezTo>
                    <a:pt x="18158" y="10146"/>
                    <a:pt x="18120" y="10146"/>
                    <a:pt x="18097" y="10169"/>
                  </a:cubicBezTo>
                  <a:close/>
                  <a:moveTo>
                    <a:pt x="19227" y="10169"/>
                  </a:moveTo>
                  <a:cubicBezTo>
                    <a:pt x="19204" y="10192"/>
                    <a:pt x="19204" y="10228"/>
                    <a:pt x="19227" y="10251"/>
                  </a:cubicBezTo>
                  <a:cubicBezTo>
                    <a:pt x="19250" y="10274"/>
                    <a:pt x="19288" y="10274"/>
                    <a:pt x="19311" y="10251"/>
                  </a:cubicBezTo>
                  <a:cubicBezTo>
                    <a:pt x="19334" y="10228"/>
                    <a:pt x="19334" y="10192"/>
                    <a:pt x="19311" y="10169"/>
                  </a:cubicBezTo>
                  <a:cubicBezTo>
                    <a:pt x="19288" y="10146"/>
                    <a:pt x="19250" y="10146"/>
                    <a:pt x="19227" y="10169"/>
                  </a:cubicBezTo>
                  <a:close/>
                  <a:moveTo>
                    <a:pt x="20357" y="10169"/>
                  </a:moveTo>
                  <a:cubicBezTo>
                    <a:pt x="20334" y="10192"/>
                    <a:pt x="20334" y="10228"/>
                    <a:pt x="20357" y="10251"/>
                  </a:cubicBezTo>
                  <a:cubicBezTo>
                    <a:pt x="20380" y="10274"/>
                    <a:pt x="20418" y="10274"/>
                    <a:pt x="20441" y="10251"/>
                  </a:cubicBezTo>
                  <a:cubicBezTo>
                    <a:pt x="20464" y="10228"/>
                    <a:pt x="20464" y="10192"/>
                    <a:pt x="20441" y="10169"/>
                  </a:cubicBezTo>
                  <a:cubicBezTo>
                    <a:pt x="20418" y="10146"/>
                    <a:pt x="20380" y="10146"/>
                    <a:pt x="20357" y="10169"/>
                  </a:cubicBezTo>
                  <a:close/>
                  <a:moveTo>
                    <a:pt x="21487" y="10169"/>
                  </a:moveTo>
                  <a:cubicBezTo>
                    <a:pt x="21463" y="10192"/>
                    <a:pt x="21463" y="10228"/>
                    <a:pt x="21487" y="10251"/>
                  </a:cubicBezTo>
                  <a:cubicBezTo>
                    <a:pt x="21510" y="10274"/>
                    <a:pt x="21548" y="10274"/>
                    <a:pt x="21571" y="10251"/>
                  </a:cubicBezTo>
                  <a:cubicBezTo>
                    <a:pt x="21594" y="10228"/>
                    <a:pt x="21594" y="10192"/>
                    <a:pt x="21571" y="10169"/>
                  </a:cubicBezTo>
                  <a:cubicBezTo>
                    <a:pt x="21548" y="10146"/>
                    <a:pt x="21510" y="10146"/>
                    <a:pt x="21487" y="10169"/>
                  </a:cubicBezTo>
                  <a:close/>
                  <a:moveTo>
                    <a:pt x="17" y="11337"/>
                  </a:moveTo>
                  <a:cubicBezTo>
                    <a:pt x="-6" y="11360"/>
                    <a:pt x="-6" y="11399"/>
                    <a:pt x="17" y="11422"/>
                  </a:cubicBezTo>
                  <a:cubicBezTo>
                    <a:pt x="40" y="11445"/>
                    <a:pt x="78" y="11445"/>
                    <a:pt x="101" y="11422"/>
                  </a:cubicBezTo>
                  <a:cubicBezTo>
                    <a:pt x="125" y="11399"/>
                    <a:pt x="125" y="11360"/>
                    <a:pt x="101" y="11337"/>
                  </a:cubicBezTo>
                  <a:cubicBezTo>
                    <a:pt x="78" y="11314"/>
                    <a:pt x="40" y="11314"/>
                    <a:pt x="17" y="11337"/>
                  </a:cubicBezTo>
                  <a:close/>
                  <a:moveTo>
                    <a:pt x="1147" y="11337"/>
                  </a:moveTo>
                  <a:cubicBezTo>
                    <a:pt x="1124" y="11360"/>
                    <a:pt x="1124" y="11399"/>
                    <a:pt x="1147" y="11422"/>
                  </a:cubicBezTo>
                  <a:cubicBezTo>
                    <a:pt x="1170" y="11445"/>
                    <a:pt x="1208" y="11445"/>
                    <a:pt x="1231" y="11422"/>
                  </a:cubicBezTo>
                  <a:cubicBezTo>
                    <a:pt x="1254" y="11399"/>
                    <a:pt x="1254" y="11360"/>
                    <a:pt x="1231" y="11337"/>
                  </a:cubicBezTo>
                  <a:cubicBezTo>
                    <a:pt x="1208" y="11314"/>
                    <a:pt x="1170" y="11314"/>
                    <a:pt x="1147" y="11337"/>
                  </a:cubicBezTo>
                  <a:close/>
                  <a:moveTo>
                    <a:pt x="2277" y="11337"/>
                  </a:moveTo>
                  <a:cubicBezTo>
                    <a:pt x="2254" y="11360"/>
                    <a:pt x="2254" y="11399"/>
                    <a:pt x="2277" y="11422"/>
                  </a:cubicBezTo>
                  <a:cubicBezTo>
                    <a:pt x="2300" y="11445"/>
                    <a:pt x="2338" y="11445"/>
                    <a:pt x="2361" y="11422"/>
                  </a:cubicBezTo>
                  <a:cubicBezTo>
                    <a:pt x="2384" y="11399"/>
                    <a:pt x="2384" y="11360"/>
                    <a:pt x="2361" y="11337"/>
                  </a:cubicBezTo>
                  <a:cubicBezTo>
                    <a:pt x="2338" y="11314"/>
                    <a:pt x="2300" y="11314"/>
                    <a:pt x="2277" y="11337"/>
                  </a:cubicBezTo>
                  <a:close/>
                  <a:moveTo>
                    <a:pt x="3407" y="11337"/>
                  </a:moveTo>
                  <a:cubicBezTo>
                    <a:pt x="3383" y="11360"/>
                    <a:pt x="3383" y="11399"/>
                    <a:pt x="3407" y="11422"/>
                  </a:cubicBezTo>
                  <a:cubicBezTo>
                    <a:pt x="3430" y="11445"/>
                    <a:pt x="3465" y="11445"/>
                    <a:pt x="3488" y="11422"/>
                  </a:cubicBezTo>
                  <a:cubicBezTo>
                    <a:pt x="3511" y="11399"/>
                    <a:pt x="3511" y="11360"/>
                    <a:pt x="3488" y="11337"/>
                  </a:cubicBezTo>
                  <a:cubicBezTo>
                    <a:pt x="3465" y="11314"/>
                    <a:pt x="3430" y="11314"/>
                    <a:pt x="3407" y="11337"/>
                  </a:cubicBezTo>
                  <a:close/>
                  <a:moveTo>
                    <a:pt x="4536" y="11337"/>
                  </a:moveTo>
                  <a:cubicBezTo>
                    <a:pt x="4513" y="11360"/>
                    <a:pt x="4513" y="11399"/>
                    <a:pt x="4536" y="11422"/>
                  </a:cubicBezTo>
                  <a:cubicBezTo>
                    <a:pt x="4559" y="11445"/>
                    <a:pt x="4595" y="11445"/>
                    <a:pt x="4618" y="11422"/>
                  </a:cubicBezTo>
                  <a:cubicBezTo>
                    <a:pt x="4641" y="11399"/>
                    <a:pt x="4641" y="11360"/>
                    <a:pt x="4618" y="11337"/>
                  </a:cubicBezTo>
                  <a:cubicBezTo>
                    <a:pt x="4595" y="11314"/>
                    <a:pt x="4559" y="11314"/>
                    <a:pt x="4536" y="11337"/>
                  </a:cubicBezTo>
                  <a:close/>
                  <a:moveTo>
                    <a:pt x="5663" y="11337"/>
                  </a:moveTo>
                  <a:cubicBezTo>
                    <a:pt x="5640" y="11360"/>
                    <a:pt x="5640" y="11399"/>
                    <a:pt x="5663" y="11422"/>
                  </a:cubicBezTo>
                  <a:cubicBezTo>
                    <a:pt x="5687" y="11445"/>
                    <a:pt x="5725" y="11445"/>
                    <a:pt x="5748" y="11422"/>
                  </a:cubicBezTo>
                  <a:cubicBezTo>
                    <a:pt x="5771" y="11399"/>
                    <a:pt x="5771" y="11360"/>
                    <a:pt x="5748" y="11337"/>
                  </a:cubicBezTo>
                  <a:cubicBezTo>
                    <a:pt x="5725" y="11314"/>
                    <a:pt x="5687" y="11314"/>
                    <a:pt x="5663" y="11337"/>
                  </a:cubicBezTo>
                  <a:close/>
                  <a:moveTo>
                    <a:pt x="6793" y="11337"/>
                  </a:moveTo>
                  <a:cubicBezTo>
                    <a:pt x="6770" y="11360"/>
                    <a:pt x="6770" y="11399"/>
                    <a:pt x="6793" y="11422"/>
                  </a:cubicBezTo>
                  <a:cubicBezTo>
                    <a:pt x="6816" y="11445"/>
                    <a:pt x="6855" y="11445"/>
                    <a:pt x="6878" y="11422"/>
                  </a:cubicBezTo>
                  <a:cubicBezTo>
                    <a:pt x="6901" y="11399"/>
                    <a:pt x="6901" y="11360"/>
                    <a:pt x="6878" y="11337"/>
                  </a:cubicBezTo>
                  <a:cubicBezTo>
                    <a:pt x="6855" y="11314"/>
                    <a:pt x="6816" y="11314"/>
                    <a:pt x="6793" y="11337"/>
                  </a:cubicBezTo>
                  <a:close/>
                  <a:moveTo>
                    <a:pt x="7923" y="11337"/>
                  </a:moveTo>
                  <a:cubicBezTo>
                    <a:pt x="7900" y="11360"/>
                    <a:pt x="7900" y="11399"/>
                    <a:pt x="7923" y="11422"/>
                  </a:cubicBezTo>
                  <a:cubicBezTo>
                    <a:pt x="7946" y="11445"/>
                    <a:pt x="7984" y="11445"/>
                    <a:pt x="8008" y="11422"/>
                  </a:cubicBezTo>
                  <a:cubicBezTo>
                    <a:pt x="8031" y="11399"/>
                    <a:pt x="8031" y="11360"/>
                    <a:pt x="8008" y="11337"/>
                  </a:cubicBezTo>
                  <a:cubicBezTo>
                    <a:pt x="7984" y="11314"/>
                    <a:pt x="7946" y="11314"/>
                    <a:pt x="7923" y="11337"/>
                  </a:cubicBezTo>
                  <a:close/>
                  <a:moveTo>
                    <a:pt x="9053" y="11337"/>
                  </a:moveTo>
                  <a:cubicBezTo>
                    <a:pt x="9030" y="11360"/>
                    <a:pt x="9030" y="11399"/>
                    <a:pt x="9053" y="11422"/>
                  </a:cubicBezTo>
                  <a:cubicBezTo>
                    <a:pt x="9076" y="11445"/>
                    <a:pt x="9114" y="11445"/>
                    <a:pt x="9137" y="11422"/>
                  </a:cubicBezTo>
                  <a:cubicBezTo>
                    <a:pt x="9160" y="11399"/>
                    <a:pt x="9160" y="11360"/>
                    <a:pt x="9137" y="11337"/>
                  </a:cubicBezTo>
                  <a:cubicBezTo>
                    <a:pt x="9114" y="11314"/>
                    <a:pt x="9076" y="11314"/>
                    <a:pt x="9053" y="11337"/>
                  </a:cubicBezTo>
                  <a:close/>
                  <a:moveTo>
                    <a:pt x="10183" y="11337"/>
                  </a:moveTo>
                  <a:cubicBezTo>
                    <a:pt x="10160" y="11360"/>
                    <a:pt x="10160" y="11399"/>
                    <a:pt x="10183" y="11422"/>
                  </a:cubicBezTo>
                  <a:cubicBezTo>
                    <a:pt x="10206" y="11445"/>
                    <a:pt x="10241" y="11445"/>
                    <a:pt x="10264" y="11422"/>
                  </a:cubicBezTo>
                  <a:cubicBezTo>
                    <a:pt x="10288" y="11399"/>
                    <a:pt x="10288" y="11360"/>
                    <a:pt x="10264" y="11337"/>
                  </a:cubicBezTo>
                  <a:cubicBezTo>
                    <a:pt x="10241" y="11314"/>
                    <a:pt x="10206" y="11314"/>
                    <a:pt x="10183" y="11337"/>
                  </a:cubicBezTo>
                  <a:close/>
                  <a:moveTo>
                    <a:pt x="11324" y="11337"/>
                  </a:moveTo>
                  <a:cubicBezTo>
                    <a:pt x="11300" y="11360"/>
                    <a:pt x="11300" y="11399"/>
                    <a:pt x="11324" y="11422"/>
                  </a:cubicBezTo>
                  <a:cubicBezTo>
                    <a:pt x="11347" y="11445"/>
                    <a:pt x="11382" y="11445"/>
                    <a:pt x="11405" y="11422"/>
                  </a:cubicBezTo>
                  <a:cubicBezTo>
                    <a:pt x="11428" y="11399"/>
                    <a:pt x="11428" y="11360"/>
                    <a:pt x="11405" y="11337"/>
                  </a:cubicBezTo>
                  <a:cubicBezTo>
                    <a:pt x="11382" y="11314"/>
                    <a:pt x="11347" y="11314"/>
                    <a:pt x="11324" y="11337"/>
                  </a:cubicBezTo>
                  <a:close/>
                  <a:moveTo>
                    <a:pt x="12451" y="11337"/>
                  </a:moveTo>
                  <a:cubicBezTo>
                    <a:pt x="12428" y="11360"/>
                    <a:pt x="12428" y="11399"/>
                    <a:pt x="12451" y="11422"/>
                  </a:cubicBezTo>
                  <a:cubicBezTo>
                    <a:pt x="12474" y="11445"/>
                    <a:pt x="12512" y="11445"/>
                    <a:pt x="12535" y="11422"/>
                  </a:cubicBezTo>
                  <a:cubicBezTo>
                    <a:pt x="12558" y="11399"/>
                    <a:pt x="12558" y="11360"/>
                    <a:pt x="12535" y="11337"/>
                  </a:cubicBezTo>
                  <a:cubicBezTo>
                    <a:pt x="12512" y="11314"/>
                    <a:pt x="12474" y="11314"/>
                    <a:pt x="12451" y="11337"/>
                  </a:cubicBezTo>
                  <a:close/>
                  <a:moveTo>
                    <a:pt x="13580" y="11337"/>
                  </a:moveTo>
                  <a:cubicBezTo>
                    <a:pt x="13557" y="11360"/>
                    <a:pt x="13557" y="11399"/>
                    <a:pt x="13580" y="11422"/>
                  </a:cubicBezTo>
                  <a:cubicBezTo>
                    <a:pt x="13604" y="11445"/>
                    <a:pt x="13642" y="11445"/>
                    <a:pt x="13665" y="11422"/>
                  </a:cubicBezTo>
                  <a:cubicBezTo>
                    <a:pt x="13688" y="11399"/>
                    <a:pt x="13688" y="11360"/>
                    <a:pt x="13665" y="11337"/>
                  </a:cubicBezTo>
                  <a:cubicBezTo>
                    <a:pt x="13642" y="11314"/>
                    <a:pt x="13604" y="11314"/>
                    <a:pt x="13580" y="11337"/>
                  </a:cubicBezTo>
                  <a:close/>
                  <a:moveTo>
                    <a:pt x="14710" y="11337"/>
                  </a:moveTo>
                  <a:cubicBezTo>
                    <a:pt x="14687" y="11360"/>
                    <a:pt x="14687" y="11399"/>
                    <a:pt x="14710" y="11422"/>
                  </a:cubicBezTo>
                  <a:cubicBezTo>
                    <a:pt x="14733" y="11445"/>
                    <a:pt x="14772" y="11445"/>
                    <a:pt x="14795" y="11422"/>
                  </a:cubicBezTo>
                  <a:cubicBezTo>
                    <a:pt x="14818" y="11399"/>
                    <a:pt x="14818" y="11360"/>
                    <a:pt x="14795" y="11337"/>
                  </a:cubicBezTo>
                  <a:cubicBezTo>
                    <a:pt x="14772" y="11314"/>
                    <a:pt x="14733" y="11314"/>
                    <a:pt x="14710" y="11337"/>
                  </a:cubicBezTo>
                  <a:close/>
                  <a:moveTo>
                    <a:pt x="15840" y="11337"/>
                  </a:moveTo>
                  <a:cubicBezTo>
                    <a:pt x="15817" y="11360"/>
                    <a:pt x="15817" y="11399"/>
                    <a:pt x="15840" y="11422"/>
                  </a:cubicBezTo>
                  <a:cubicBezTo>
                    <a:pt x="15863" y="11445"/>
                    <a:pt x="15901" y="11445"/>
                    <a:pt x="15925" y="11422"/>
                  </a:cubicBezTo>
                  <a:cubicBezTo>
                    <a:pt x="15948" y="11399"/>
                    <a:pt x="15948" y="11360"/>
                    <a:pt x="15925" y="11337"/>
                  </a:cubicBezTo>
                  <a:cubicBezTo>
                    <a:pt x="15901" y="11314"/>
                    <a:pt x="15863" y="11314"/>
                    <a:pt x="15840" y="11337"/>
                  </a:cubicBezTo>
                  <a:close/>
                  <a:moveTo>
                    <a:pt x="16970" y="11337"/>
                  </a:moveTo>
                  <a:cubicBezTo>
                    <a:pt x="16947" y="11360"/>
                    <a:pt x="16947" y="11399"/>
                    <a:pt x="16970" y="11422"/>
                  </a:cubicBezTo>
                  <a:cubicBezTo>
                    <a:pt x="16993" y="11445"/>
                    <a:pt x="17029" y="11445"/>
                    <a:pt x="17052" y="11422"/>
                  </a:cubicBezTo>
                  <a:cubicBezTo>
                    <a:pt x="17075" y="11399"/>
                    <a:pt x="17075" y="11360"/>
                    <a:pt x="17052" y="11337"/>
                  </a:cubicBezTo>
                  <a:cubicBezTo>
                    <a:pt x="17029" y="11314"/>
                    <a:pt x="16993" y="11314"/>
                    <a:pt x="16970" y="11337"/>
                  </a:cubicBezTo>
                  <a:close/>
                  <a:moveTo>
                    <a:pt x="18097" y="11337"/>
                  </a:moveTo>
                  <a:cubicBezTo>
                    <a:pt x="18074" y="11360"/>
                    <a:pt x="18074" y="11399"/>
                    <a:pt x="18097" y="11422"/>
                  </a:cubicBezTo>
                  <a:cubicBezTo>
                    <a:pt x="18120" y="11445"/>
                    <a:pt x="18158" y="11445"/>
                    <a:pt x="18181" y="11422"/>
                  </a:cubicBezTo>
                  <a:cubicBezTo>
                    <a:pt x="18205" y="11399"/>
                    <a:pt x="18205" y="11360"/>
                    <a:pt x="18181" y="11337"/>
                  </a:cubicBezTo>
                  <a:cubicBezTo>
                    <a:pt x="18158" y="11314"/>
                    <a:pt x="18120" y="11314"/>
                    <a:pt x="18097" y="11337"/>
                  </a:cubicBezTo>
                  <a:close/>
                  <a:moveTo>
                    <a:pt x="19227" y="11337"/>
                  </a:moveTo>
                  <a:cubicBezTo>
                    <a:pt x="19204" y="11360"/>
                    <a:pt x="19204" y="11399"/>
                    <a:pt x="19227" y="11422"/>
                  </a:cubicBezTo>
                  <a:cubicBezTo>
                    <a:pt x="19250" y="11445"/>
                    <a:pt x="19288" y="11445"/>
                    <a:pt x="19311" y="11422"/>
                  </a:cubicBezTo>
                  <a:cubicBezTo>
                    <a:pt x="19334" y="11399"/>
                    <a:pt x="19334" y="11360"/>
                    <a:pt x="19311" y="11337"/>
                  </a:cubicBezTo>
                  <a:cubicBezTo>
                    <a:pt x="19288" y="11314"/>
                    <a:pt x="19250" y="11314"/>
                    <a:pt x="19227" y="11337"/>
                  </a:cubicBezTo>
                  <a:close/>
                  <a:moveTo>
                    <a:pt x="20357" y="11337"/>
                  </a:moveTo>
                  <a:cubicBezTo>
                    <a:pt x="20334" y="11360"/>
                    <a:pt x="20334" y="11399"/>
                    <a:pt x="20357" y="11422"/>
                  </a:cubicBezTo>
                  <a:cubicBezTo>
                    <a:pt x="20380" y="11445"/>
                    <a:pt x="20418" y="11445"/>
                    <a:pt x="20441" y="11422"/>
                  </a:cubicBezTo>
                  <a:cubicBezTo>
                    <a:pt x="20464" y="11399"/>
                    <a:pt x="20464" y="11360"/>
                    <a:pt x="20441" y="11337"/>
                  </a:cubicBezTo>
                  <a:cubicBezTo>
                    <a:pt x="20418" y="11314"/>
                    <a:pt x="20380" y="11314"/>
                    <a:pt x="20357" y="11337"/>
                  </a:cubicBezTo>
                  <a:close/>
                  <a:moveTo>
                    <a:pt x="21487" y="11337"/>
                  </a:moveTo>
                  <a:cubicBezTo>
                    <a:pt x="21463" y="11360"/>
                    <a:pt x="21463" y="11399"/>
                    <a:pt x="21487" y="11422"/>
                  </a:cubicBezTo>
                  <a:cubicBezTo>
                    <a:pt x="21510" y="11445"/>
                    <a:pt x="21548" y="11445"/>
                    <a:pt x="21571" y="11422"/>
                  </a:cubicBezTo>
                  <a:cubicBezTo>
                    <a:pt x="21594" y="11399"/>
                    <a:pt x="21594" y="11360"/>
                    <a:pt x="21571" y="11337"/>
                  </a:cubicBezTo>
                  <a:cubicBezTo>
                    <a:pt x="21548" y="11314"/>
                    <a:pt x="21510" y="11314"/>
                    <a:pt x="21487" y="11337"/>
                  </a:cubicBezTo>
                  <a:close/>
                  <a:moveTo>
                    <a:pt x="17" y="12465"/>
                  </a:moveTo>
                  <a:cubicBezTo>
                    <a:pt x="-6" y="12488"/>
                    <a:pt x="-6" y="12526"/>
                    <a:pt x="17" y="12549"/>
                  </a:cubicBezTo>
                  <a:cubicBezTo>
                    <a:pt x="40" y="12572"/>
                    <a:pt x="78" y="12572"/>
                    <a:pt x="101" y="12549"/>
                  </a:cubicBezTo>
                  <a:cubicBezTo>
                    <a:pt x="125" y="12526"/>
                    <a:pt x="125" y="12488"/>
                    <a:pt x="101" y="12465"/>
                  </a:cubicBezTo>
                  <a:cubicBezTo>
                    <a:pt x="78" y="12442"/>
                    <a:pt x="40" y="12442"/>
                    <a:pt x="17" y="12465"/>
                  </a:cubicBezTo>
                  <a:close/>
                  <a:moveTo>
                    <a:pt x="1147" y="12465"/>
                  </a:moveTo>
                  <a:cubicBezTo>
                    <a:pt x="1124" y="12488"/>
                    <a:pt x="1124" y="12526"/>
                    <a:pt x="1147" y="12549"/>
                  </a:cubicBezTo>
                  <a:cubicBezTo>
                    <a:pt x="1170" y="12572"/>
                    <a:pt x="1208" y="12572"/>
                    <a:pt x="1231" y="12549"/>
                  </a:cubicBezTo>
                  <a:cubicBezTo>
                    <a:pt x="1254" y="12526"/>
                    <a:pt x="1254" y="12488"/>
                    <a:pt x="1231" y="12465"/>
                  </a:cubicBezTo>
                  <a:cubicBezTo>
                    <a:pt x="1208" y="12442"/>
                    <a:pt x="1170" y="12442"/>
                    <a:pt x="1147" y="12465"/>
                  </a:cubicBezTo>
                  <a:close/>
                  <a:moveTo>
                    <a:pt x="2277" y="12465"/>
                  </a:moveTo>
                  <a:cubicBezTo>
                    <a:pt x="2254" y="12488"/>
                    <a:pt x="2254" y="12526"/>
                    <a:pt x="2277" y="12549"/>
                  </a:cubicBezTo>
                  <a:cubicBezTo>
                    <a:pt x="2300" y="12572"/>
                    <a:pt x="2338" y="12572"/>
                    <a:pt x="2361" y="12549"/>
                  </a:cubicBezTo>
                  <a:cubicBezTo>
                    <a:pt x="2384" y="12526"/>
                    <a:pt x="2384" y="12488"/>
                    <a:pt x="2361" y="12465"/>
                  </a:cubicBezTo>
                  <a:cubicBezTo>
                    <a:pt x="2338" y="12442"/>
                    <a:pt x="2300" y="12442"/>
                    <a:pt x="2277" y="12465"/>
                  </a:cubicBezTo>
                  <a:close/>
                  <a:moveTo>
                    <a:pt x="3407" y="12465"/>
                  </a:moveTo>
                  <a:cubicBezTo>
                    <a:pt x="3383" y="12488"/>
                    <a:pt x="3383" y="12526"/>
                    <a:pt x="3407" y="12549"/>
                  </a:cubicBezTo>
                  <a:cubicBezTo>
                    <a:pt x="3430" y="12572"/>
                    <a:pt x="3465" y="12572"/>
                    <a:pt x="3488" y="12549"/>
                  </a:cubicBezTo>
                  <a:cubicBezTo>
                    <a:pt x="3511" y="12526"/>
                    <a:pt x="3511" y="12488"/>
                    <a:pt x="3488" y="12465"/>
                  </a:cubicBezTo>
                  <a:cubicBezTo>
                    <a:pt x="3465" y="12442"/>
                    <a:pt x="3430" y="12442"/>
                    <a:pt x="3407" y="12465"/>
                  </a:cubicBezTo>
                  <a:close/>
                  <a:moveTo>
                    <a:pt x="4536" y="12465"/>
                  </a:moveTo>
                  <a:cubicBezTo>
                    <a:pt x="4513" y="12488"/>
                    <a:pt x="4513" y="12526"/>
                    <a:pt x="4536" y="12549"/>
                  </a:cubicBezTo>
                  <a:cubicBezTo>
                    <a:pt x="4559" y="12572"/>
                    <a:pt x="4595" y="12572"/>
                    <a:pt x="4618" y="12549"/>
                  </a:cubicBezTo>
                  <a:cubicBezTo>
                    <a:pt x="4641" y="12526"/>
                    <a:pt x="4641" y="12488"/>
                    <a:pt x="4618" y="12465"/>
                  </a:cubicBezTo>
                  <a:cubicBezTo>
                    <a:pt x="4595" y="12442"/>
                    <a:pt x="4559" y="12442"/>
                    <a:pt x="4536" y="12465"/>
                  </a:cubicBezTo>
                  <a:close/>
                  <a:moveTo>
                    <a:pt x="5663" y="12465"/>
                  </a:moveTo>
                  <a:cubicBezTo>
                    <a:pt x="5640" y="12488"/>
                    <a:pt x="5640" y="12526"/>
                    <a:pt x="5663" y="12549"/>
                  </a:cubicBezTo>
                  <a:cubicBezTo>
                    <a:pt x="5687" y="12572"/>
                    <a:pt x="5725" y="12572"/>
                    <a:pt x="5748" y="12549"/>
                  </a:cubicBezTo>
                  <a:cubicBezTo>
                    <a:pt x="5771" y="12526"/>
                    <a:pt x="5771" y="12488"/>
                    <a:pt x="5748" y="12465"/>
                  </a:cubicBezTo>
                  <a:cubicBezTo>
                    <a:pt x="5725" y="12442"/>
                    <a:pt x="5687" y="12442"/>
                    <a:pt x="5663" y="12465"/>
                  </a:cubicBezTo>
                  <a:close/>
                  <a:moveTo>
                    <a:pt x="6793" y="12465"/>
                  </a:moveTo>
                  <a:cubicBezTo>
                    <a:pt x="6770" y="12488"/>
                    <a:pt x="6770" y="12526"/>
                    <a:pt x="6793" y="12549"/>
                  </a:cubicBezTo>
                  <a:cubicBezTo>
                    <a:pt x="6816" y="12572"/>
                    <a:pt x="6855" y="12572"/>
                    <a:pt x="6878" y="12549"/>
                  </a:cubicBezTo>
                  <a:cubicBezTo>
                    <a:pt x="6901" y="12526"/>
                    <a:pt x="6901" y="12488"/>
                    <a:pt x="6878" y="12465"/>
                  </a:cubicBezTo>
                  <a:cubicBezTo>
                    <a:pt x="6855" y="12442"/>
                    <a:pt x="6816" y="12442"/>
                    <a:pt x="6793" y="12465"/>
                  </a:cubicBezTo>
                  <a:close/>
                  <a:moveTo>
                    <a:pt x="7923" y="12465"/>
                  </a:moveTo>
                  <a:cubicBezTo>
                    <a:pt x="7900" y="12488"/>
                    <a:pt x="7900" y="12526"/>
                    <a:pt x="7923" y="12549"/>
                  </a:cubicBezTo>
                  <a:cubicBezTo>
                    <a:pt x="7946" y="12572"/>
                    <a:pt x="7984" y="12572"/>
                    <a:pt x="8008" y="12549"/>
                  </a:cubicBezTo>
                  <a:cubicBezTo>
                    <a:pt x="8031" y="12526"/>
                    <a:pt x="8031" y="12488"/>
                    <a:pt x="8008" y="12465"/>
                  </a:cubicBezTo>
                  <a:cubicBezTo>
                    <a:pt x="7984" y="12442"/>
                    <a:pt x="7946" y="12442"/>
                    <a:pt x="7923" y="12465"/>
                  </a:cubicBezTo>
                  <a:close/>
                  <a:moveTo>
                    <a:pt x="9053" y="12465"/>
                  </a:moveTo>
                  <a:cubicBezTo>
                    <a:pt x="9030" y="12488"/>
                    <a:pt x="9030" y="12526"/>
                    <a:pt x="9053" y="12549"/>
                  </a:cubicBezTo>
                  <a:cubicBezTo>
                    <a:pt x="9076" y="12572"/>
                    <a:pt x="9114" y="12572"/>
                    <a:pt x="9137" y="12549"/>
                  </a:cubicBezTo>
                  <a:cubicBezTo>
                    <a:pt x="9160" y="12526"/>
                    <a:pt x="9160" y="12488"/>
                    <a:pt x="9137" y="12465"/>
                  </a:cubicBezTo>
                  <a:cubicBezTo>
                    <a:pt x="9114" y="12442"/>
                    <a:pt x="9076" y="12442"/>
                    <a:pt x="9053" y="12465"/>
                  </a:cubicBezTo>
                  <a:close/>
                  <a:moveTo>
                    <a:pt x="10183" y="12465"/>
                  </a:moveTo>
                  <a:cubicBezTo>
                    <a:pt x="10160" y="12488"/>
                    <a:pt x="10160" y="12526"/>
                    <a:pt x="10183" y="12549"/>
                  </a:cubicBezTo>
                  <a:cubicBezTo>
                    <a:pt x="10206" y="12572"/>
                    <a:pt x="10241" y="12572"/>
                    <a:pt x="10264" y="12549"/>
                  </a:cubicBezTo>
                  <a:cubicBezTo>
                    <a:pt x="10288" y="12526"/>
                    <a:pt x="10288" y="12488"/>
                    <a:pt x="10264" y="12465"/>
                  </a:cubicBezTo>
                  <a:cubicBezTo>
                    <a:pt x="10241" y="12442"/>
                    <a:pt x="10206" y="12442"/>
                    <a:pt x="10183" y="12465"/>
                  </a:cubicBezTo>
                  <a:close/>
                  <a:moveTo>
                    <a:pt x="11324" y="12465"/>
                  </a:moveTo>
                  <a:cubicBezTo>
                    <a:pt x="11300" y="12488"/>
                    <a:pt x="11300" y="12526"/>
                    <a:pt x="11324" y="12549"/>
                  </a:cubicBezTo>
                  <a:cubicBezTo>
                    <a:pt x="11347" y="12572"/>
                    <a:pt x="11382" y="12572"/>
                    <a:pt x="11405" y="12549"/>
                  </a:cubicBezTo>
                  <a:cubicBezTo>
                    <a:pt x="11428" y="12526"/>
                    <a:pt x="11428" y="12488"/>
                    <a:pt x="11405" y="12465"/>
                  </a:cubicBezTo>
                  <a:cubicBezTo>
                    <a:pt x="11382" y="12442"/>
                    <a:pt x="11347" y="12442"/>
                    <a:pt x="11324" y="12465"/>
                  </a:cubicBezTo>
                  <a:close/>
                  <a:moveTo>
                    <a:pt x="12451" y="12465"/>
                  </a:moveTo>
                  <a:cubicBezTo>
                    <a:pt x="12428" y="12488"/>
                    <a:pt x="12428" y="12526"/>
                    <a:pt x="12451" y="12549"/>
                  </a:cubicBezTo>
                  <a:cubicBezTo>
                    <a:pt x="12474" y="12572"/>
                    <a:pt x="12512" y="12572"/>
                    <a:pt x="12535" y="12549"/>
                  </a:cubicBezTo>
                  <a:cubicBezTo>
                    <a:pt x="12558" y="12526"/>
                    <a:pt x="12558" y="12488"/>
                    <a:pt x="12535" y="12465"/>
                  </a:cubicBezTo>
                  <a:cubicBezTo>
                    <a:pt x="12512" y="12442"/>
                    <a:pt x="12474" y="12442"/>
                    <a:pt x="12451" y="12465"/>
                  </a:cubicBezTo>
                  <a:close/>
                  <a:moveTo>
                    <a:pt x="13580" y="12465"/>
                  </a:moveTo>
                  <a:cubicBezTo>
                    <a:pt x="13557" y="12488"/>
                    <a:pt x="13557" y="12526"/>
                    <a:pt x="13580" y="12549"/>
                  </a:cubicBezTo>
                  <a:cubicBezTo>
                    <a:pt x="13604" y="12572"/>
                    <a:pt x="13642" y="12572"/>
                    <a:pt x="13665" y="12549"/>
                  </a:cubicBezTo>
                  <a:cubicBezTo>
                    <a:pt x="13688" y="12526"/>
                    <a:pt x="13688" y="12488"/>
                    <a:pt x="13665" y="12465"/>
                  </a:cubicBezTo>
                  <a:cubicBezTo>
                    <a:pt x="13642" y="12442"/>
                    <a:pt x="13604" y="12442"/>
                    <a:pt x="13580" y="12465"/>
                  </a:cubicBezTo>
                  <a:close/>
                  <a:moveTo>
                    <a:pt x="14710" y="12465"/>
                  </a:moveTo>
                  <a:cubicBezTo>
                    <a:pt x="14687" y="12488"/>
                    <a:pt x="14687" y="12526"/>
                    <a:pt x="14710" y="12549"/>
                  </a:cubicBezTo>
                  <a:cubicBezTo>
                    <a:pt x="14733" y="12572"/>
                    <a:pt x="14772" y="12572"/>
                    <a:pt x="14795" y="12549"/>
                  </a:cubicBezTo>
                  <a:cubicBezTo>
                    <a:pt x="14818" y="12526"/>
                    <a:pt x="14818" y="12488"/>
                    <a:pt x="14795" y="12465"/>
                  </a:cubicBezTo>
                  <a:cubicBezTo>
                    <a:pt x="14772" y="12442"/>
                    <a:pt x="14733" y="12442"/>
                    <a:pt x="14710" y="12465"/>
                  </a:cubicBezTo>
                  <a:close/>
                  <a:moveTo>
                    <a:pt x="15840" y="12465"/>
                  </a:moveTo>
                  <a:cubicBezTo>
                    <a:pt x="15817" y="12488"/>
                    <a:pt x="15817" y="12526"/>
                    <a:pt x="15840" y="12549"/>
                  </a:cubicBezTo>
                  <a:cubicBezTo>
                    <a:pt x="15863" y="12572"/>
                    <a:pt x="15901" y="12572"/>
                    <a:pt x="15925" y="12549"/>
                  </a:cubicBezTo>
                  <a:cubicBezTo>
                    <a:pt x="15948" y="12526"/>
                    <a:pt x="15948" y="12488"/>
                    <a:pt x="15925" y="12465"/>
                  </a:cubicBezTo>
                  <a:cubicBezTo>
                    <a:pt x="15901" y="12442"/>
                    <a:pt x="15863" y="12442"/>
                    <a:pt x="15840" y="12465"/>
                  </a:cubicBezTo>
                  <a:close/>
                  <a:moveTo>
                    <a:pt x="16970" y="12465"/>
                  </a:moveTo>
                  <a:cubicBezTo>
                    <a:pt x="16947" y="12488"/>
                    <a:pt x="16947" y="12526"/>
                    <a:pt x="16970" y="12549"/>
                  </a:cubicBezTo>
                  <a:cubicBezTo>
                    <a:pt x="16993" y="12572"/>
                    <a:pt x="17029" y="12572"/>
                    <a:pt x="17052" y="12549"/>
                  </a:cubicBezTo>
                  <a:cubicBezTo>
                    <a:pt x="17075" y="12526"/>
                    <a:pt x="17075" y="12488"/>
                    <a:pt x="17052" y="12465"/>
                  </a:cubicBezTo>
                  <a:cubicBezTo>
                    <a:pt x="17029" y="12442"/>
                    <a:pt x="16993" y="12442"/>
                    <a:pt x="16970" y="12465"/>
                  </a:cubicBezTo>
                  <a:close/>
                  <a:moveTo>
                    <a:pt x="18097" y="12465"/>
                  </a:moveTo>
                  <a:cubicBezTo>
                    <a:pt x="18074" y="12488"/>
                    <a:pt x="18074" y="12526"/>
                    <a:pt x="18097" y="12549"/>
                  </a:cubicBezTo>
                  <a:cubicBezTo>
                    <a:pt x="18120" y="12572"/>
                    <a:pt x="18158" y="12572"/>
                    <a:pt x="18181" y="12549"/>
                  </a:cubicBezTo>
                  <a:cubicBezTo>
                    <a:pt x="18205" y="12526"/>
                    <a:pt x="18205" y="12488"/>
                    <a:pt x="18181" y="12465"/>
                  </a:cubicBezTo>
                  <a:cubicBezTo>
                    <a:pt x="18158" y="12442"/>
                    <a:pt x="18120" y="12442"/>
                    <a:pt x="18097" y="12465"/>
                  </a:cubicBezTo>
                  <a:close/>
                  <a:moveTo>
                    <a:pt x="19227" y="12465"/>
                  </a:moveTo>
                  <a:cubicBezTo>
                    <a:pt x="19204" y="12488"/>
                    <a:pt x="19204" y="12526"/>
                    <a:pt x="19227" y="12549"/>
                  </a:cubicBezTo>
                  <a:cubicBezTo>
                    <a:pt x="19250" y="12572"/>
                    <a:pt x="19288" y="12572"/>
                    <a:pt x="19311" y="12549"/>
                  </a:cubicBezTo>
                  <a:cubicBezTo>
                    <a:pt x="19334" y="12526"/>
                    <a:pt x="19334" y="12488"/>
                    <a:pt x="19311" y="12465"/>
                  </a:cubicBezTo>
                  <a:cubicBezTo>
                    <a:pt x="19288" y="12442"/>
                    <a:pt x="19250" y="12442"/>
                    <a:pt x="19227" y="12465"/>
                  </a:cubicBezTo>
                  <a:close/>
                  <a:moveTo>
                    <a:pt x="20357" y="12465"/>
                  </a:moveTo>
                  <a:cubicBezTo>
                    <a:pt x="20334" y="12488"/>
                    <a:pt x="20334" y="12526"/>
                    <a:pt x="20357" y="12549"/>
                  </a:cubicBezTo>
                  <a:cubicBezTo>
                    <a:pt x="20380" y="12572"/>
                    <a:pt x="20418" y="12572"/>
                    <a:pt x="20441" y="12549"/>
                  </a:cubicBezTo>
                  <a:cubicBezTo>
                    <a:pt x="20464" y="12526"/>
                    <a:pt x="20464" y="12488"/>
                    <a:pt x="20441" y="12465"/>
                  </a:cubicBezTo>
                  <a:cubicBezTo>
                    <a:pt x="20418" y="12442"/>
                    <a:pt x="20380" y="12442"/>
                    <a:pt x="20357" y="12465"/>
                  </a:cubicBezTo>
                  <a:close/>
                  <a:moveTo>
                    <a:pt x="21487" y="12465"/>
                  </a:moveTo>
                  <a:cubicBezTo>
                    <a:pt x="21463" y="12488"/>
                    <a:pt x="21463" y="12526"/>
                    <a:pt x="21487" y="12549"/>
                  </a:cubicBezTo>
                  <a:cubicBezTo>
                    <a:pt x="21510" y="12572"/>
                    <a:pt x="21548" y="12572"/>
                    <a:pt x="21571" y="12549"/>
                  </a:cubicBezTo>
                  <a:cubicBezTo>
                    <a:pt x="21594" y="12526"/>
                    <a:pt x="21594" y="12488"/>
                    <a:pt x="21571" y="12465"/>
                  </a:cubicBezTo>
                  <a:cubicBezTo>
                    <a:pt x="21548" y="12442"/>
                    <a:pt x="21510" y="12442"/>
                    <a:pt x="21487" y="12465"/>
                  </a:cubicBezTo>
                  <a:close/>
                  <a:moveTo>
                    <a:pt x="17" y="13593"/>
                  </a:moveTo>
                  <a:cubicBezTo>
                    <a:pt x="-6" y="13616"/>
                    <a:pt x="-6" y="13654"/>
                    <a:pt x="17" y="13677"/>
                  </a:cubicBezTo>
                  <a:cubicBezTo>
                    <a:pt x="40" y="13700"/>
                    <a:pt x="78" y="13700"/>
                    <a:pt x="101" y="13677"/>
                  </a:cubicBezTo>
                  <a:cubicBezTo>
                    <a:pt x="125" y="13654"/>
                    <a:pt x="125" y="13616"/>
                    <a:pt x="101" y="13593"/>
                  </a:cubicBezTo>
                  <a:cubicBezTo>
                    <a:pt x="78" y="13570"/>
                    <a:pt x="40" y="13570"/>
                    <a:pt x="17" y="13593"/>
                  </a:cubicBezTo>
                  <a:close/>
                  <a:moveTo>
                    <a:pt x="1147" y="13593"/>
                  </a:moveTo>
                  <a:cubicBezTo>
                    <a:pt x="1124" y="13616"/>
                    <a:pt x="1124" y="13654"/>
                    <a:pt x="1147" y="13677"/>
                  </a:cubicBezTo>
                  <a:cubicBezTo>
                    <a:pt x="1170" y="13700"/>
                    <a:pt x="1208" y="13700"/>
                    <a:pt x="1231" y="13677"/>
                  </a:cubicBezTo>
                  <a:cubicBezTo>
                    <a:pt x="1254" y="13654"/>
                    <a:pt x="1254" y="13616"/>
                    <a:pt x="1231" y="13593"/>
                  </a:cubicBezTo>
                  <a:cubicBezTo>
                    <a:pt x="1208" y="13570"/>
                    <a:pt x="1170" y="13570"/>
                    <a:pt x="1147" y="13593"/>
                  </a:cubicBezTo>
                  <a:close/>
                  <a:moveTo>
                    <a:pt x="2277" y="13593"/>
                  </a:moveTo>
                  <a:cubicBezTo>
                    <a:pt x="2254" y="13616"/>
                    <a:pt x="2254" y="13654"/>
                    <a:pt x="2277" y="13677"/>
                  </a:cubicBezTo>
                  <a:cubicBezTo>
                    <a:pt x="2300" y="13700"/>
                    <a:pt x="2338" y="13700"/>
                    <a:pt x="2361" y="13677"/>
                  </a:cubicBezTo>
                  <a:cubicBezTo>
                    <a:pt x="2384" y="13654"/>
                    <a:pt x="2384" y="13616"/>
                    <a:pt x="2361" y="13593"/>
                  </a:cubicBezTo>
                  <a:cubicBezTo>
                    <a:pt x="2338" y="13570"/>
                    <a:pt x="2300" y="13570"/>
                    <a:pt x="2277" y="13593"/>
                  </a:cubicBezTo>
                  <a:close/>
                  <a:moveTo>
                    <a:pt x="3407" y="13593"/>
                  </a:moveTo>
                  <a:cubicBezTo>
                    <a:pt x="3383" y="13616"/>
                    <a:pt x="3383" y="13654"/>
                    <a:pt x="3407" y="13677"/>
                  </a:cubicBezTo>
                  <a:cubicBezTo>
                    <a:pt x="3430" y="13700"/>
                    <a:pt x="3465" y="13700"/>
                    <a:pt x="3488" y="13677"/>
                  </a:cubicBezTo>
                  <a:cubicBezTo>
                    <a:pt x="3511" y="13654"/>
                    <a:pt x="3511" y="13616"/>
                    <a:pt x="3488" y="13593"/>
                  </a:cubicBezTo>
                  <a:cubicBezTo>
                    <a:pt x="3465" y="13570"/>
                    <a:pt x="3430" y="13570"/>
                    <a:pt x="3407" y="13593"/>
                  </a:cubicBezTo>
                  <a:close/>
                  <a:moveTo>
                    <a:pt x="4536" y="13593"/>
                  </a:moveTo>
                  <a:cubicBezTo>
                    <a:pt x="4513" y="13616"/>
                    <a:pt x="4513" y="13654"/>
                    <a:pt x="4536" y="13677"/>
                  </a:cubicBezTo>
                  <a:cubicBezTo>
                    <a:pt x="4559" y="13700"/>
                    <a:pt x="4595" y="13700"/>
                    <a:pt x="4618" y="13677"/>
                  </a:cubicBezTo>
                  <a:cubicBezTo>
                    <a:pt x="4641" y="13654"/>
                    <a:pt x="4641" y="13616"/>
                    <a:pt x="4618" y="13593"/>
                  </a:cubicBezTo>
                  <a:cubicBezTo>
                    <a:pt x="4595" y="13570"/>
                    <a:pt x="4559" y="13570"/>
                    <a:pt x="4536" y="13593"/>
                  </a:cubicBezTo>
                  <a:close/>
                  <a:moveTo>
                    <a:pt x="5663" y="13593"/>
                  </a:moveTo>
                  <a:cubicBezTo>
                    <a:pt x="5640" y="13616"/>
                    <a:pt x="5640" y="13654"/>
                    <a:pt x="5663" y="13677"/>
                  </a:cubicBezTo>
                  <a:cubicBezTo>
                    <a:pt x="5687" y="13700"/>
                    <a:pt x="5725" y="13700"/>
                    <a:pt x="5748" y="13677"/>
                  </a:cubicBezTo>
                  <a:cubicBezTo>
                    <a:pt x="5771" y="13654"/>
                    <a:pt x="5771" y="13616"/>
                    <a:pt x="5748" y="13593"/>
                  </a:cubicBezTo>
                  <a:cubicBezTo>
                    <a:pt x="5725" y="13570"/>
                    <a:pt x="5687" y="13570"/>
                    <a:pt x="5663" y="13593"/>
                  </a:cubicBezTo>
                  <a:close/>
                  <a:moveTo>
                    <a:pt x="6793" y="13593"/>
                  </a:moveTo>
                  <a:cubicBezTo>
                    <a:pt x="6770" y="13616"/>
                    <a:pt x="6770" y="13654"/>
                    <a:pt x="6793" y="13677"/>
                  </a:cubicBezTo>
                  <a:cubicBezTo>
                    <a:pt x="6816" y="13700"/>
                    <a:pt x="6855" y="13700"/>
                    <a:pt x="6878" y="13677"/>
                  </a:cubicBezTo>
                  <a:cubicBezTo>
                    <a:pt x="6901" y="13654"/>
                    <a:pt x="6901" y="13616"/>
                    <a:pt x="6878" y="13593"/>
                  </a:cubicBezTo>
                  <a:cubicBezTo>
                    <a:pt x="6855" y="13570"/>
                    <a:pt x="6816" y="13570"/>
                    <a:pt x="6793" y="13593"/>
                  </a:cubicBezTo>
                  <a:close/>
                  <a:moveTo>
                    <a:pt x="7923" y="13593"/>
                  </a:moveTo>
                  <a:cubicBezTo>
                    <a:pt x="7900" y="13616"/>
                    <a:pt x="7900" y="13654"/>
                    <a:pt x="7923" y="13677"/>
                  </a:cubicBezTo>
                  <a:cubicBezTo>
                    <a:pt x="7946" y="13700"/>
                    <a:pt x="7984" y="13700"/>
                    <a:pt x="8008" y="13677"/>
                  </a:cubicBezTo>
                  <a:cubicBezTo>
                    <a:pt x="8031" y="13654"/>
                    <a:pt x="8031" y="13616"/>
                    <a:pt x="8008" y="13593"/>
                  </a:cubicBezTo>
                  <a:cubicBezTo>
                    <a:pt x="7984" y="13570"/>
                    <a:pt x="7946" y="13570"/>
                    <a:pt x="7923" y="13593"/>
                  </a:cubicBezTo>
                  <a:close/>
                  <a:moveTo>
                    <a:pt x="9053" y="13593"/>
                  </a:moveTo>
                  <a:cubicBezTo>
                    <a:pt x="9030" y="13616"/>
                    <a:pt x="9030" y="13654"/>
                    <a:pt x="9053" y="13677"/>
                  </a:cubicBezTo>
                  <a:cubicBezTo>
                    <a:pt x="9076" y="13700"/>
                    <a:pt x="9114" y="13700"/>
                    <a:pt x="9137" y="13677"/>
                  </a:cubicBezTo>
                  <a:cubicBezTo>
                    <a:pt x="9160" y="13654"/>
                    <a:pt x="9160" y="13616"/>
                    <a:pt x="9137" y="13593"/>
                  </a:cubicBezTo>
                  <a:cubicBezTo>
                    <a:pt x="9114" y="13570"/>
                    <a:pt x="9076" y="13570"/>
                    <a:pt x="9053" y="13593"/>
                  </a:cubicBezTo>
                  <a:close/>
                  <a:moveTo>
                    <a:pt x="10183" y="13593"/>
                  </a:moveTo>
                  <a:cubicBezTo>
                    <a:pt x="10160" y="13616"/>
                    <a:pt x="10160" y="13654"/>
                    <a:pt x="10183" y="13677"/>
                  </a:cubicBezTo>
                  <a:cubicBezTo>
                    <a:pt x="10206" y="13700"/>
                    <a:pt x="10241" y="13700"/>
                    <a:pt x="10264" y="13677"/>
                  </a:cubicBezTo>
                  <a:cubicBezTo>
                    <a:pt x="10288" y="13654"/>
                    <a:pt x="10288" y="13616"/>
                    <a:pt x="10264" y="13593"/>
                  </a:cubicBezTo>
                  <a:cubicBezTo>
                    <a:pt x="10241" y="13570"/>
                    <a:pt x="10206" y="13570"/>
                    <a:pt x="10183" y="13593"/>
                  </a:cubicBezTo>
                  <a:close/>
                  <a:moveTo>
                    <a:pt x="11324" y="13593"/>
                  </a:moveTo>
                  <a:cubicBezTo>
                    <a:pt x="11300" y="13616"/>
                    <a:pt x="11300" y="13654"/>
                    <a:pt x="11324" y="13677"/>
                  </a:cubicBezTo>
                  <a:cubicBezTo>
                    <a:pt x="11347" y="13700"/>
                    <a:pt x="11382" y="13700"/>
                    <a:pt x="11405" y="13677"/>
                  </a:cubicBezTo>
                  <a:cubicBezTo>
                    <a:pt x="11428" y="13654"/>
                    <a:pt x="11428" y="13616"/>
                    <a:pt x="11405" y="13593"/>
                  </a:cubicBezTo>
                  <a:cubicBezTo>
                    <a:pt x="11382" y="13570"/>
                    <a:pt x="11347" y="13570"/>
                    <a:pt x="11324" y="13593"/>
                  </a:cubicBezTo>
                  <a:close/>
                  <a:moveTo>
                    <a:pt x="12451" y="13593"/>
                  </a:moveTo>
                  <a:cubicBezTo>
                    <a:pt x="12428" y="13616"/>
                    <a:pt x="12428" y="13654"/>
                    <a:pt x="12451" y="13677"/>
                  </a:cubicBezTo>
                  <a:cubicBezTo>
                    <a:pt x="12474" y="13700"/>
                    <a:pt x="12512" y="13700"/>
                    <a:pt x="12535" y="13677"/>
                  </a:cubicBezTo>
                  <a:cubicBezTo>
                    <a:pt x="12558" y="13654"/>
                    <a:pt x="12558" y="13616"/>
                    <a:pt x="12535" y="13593"/>
                  </a:cubicBezTo>
                  <a:cubicBezTo>
                    <a:pt x="12512" y="13570"/>
                    <a:pt x="12474" y="13570"/>
                    <a:pt x="12451" y="13593"/>
                  </a:cubicBezTo>
                  <a:close/>
                  <a:moveTo>
                    <a:pt x="13580" y="13593"/>
                  </a:moveTo>
                  <a:cubicBezTo>
                    <a:pt x="13557" y="13616"/>
                    <a:pt x="13557" y="13654"/>
                    <a:pt x="13580" y="13677"/>
                  </a:cubicBezTo>
                  <a:cubicBezTo>
                    <a:pt x="13604" y="13700"/>
                    <a:pt x="13642" y="13700"/>
                    <a:pt x="13665" y="13677"/>
                  </a:cubicBezTo>
                  <a:cubicBezTo>
                    <a:pt x="13688" y="13654"/>
                    <a:pt x="13688" y="13616"/>
                    <a:pt x="13665" y="13593"/>
                  </a:cubicBezTo>
                  <a:cubicBezTo>
                    <a:pt x="13642" y="13570"/>
                    <a:pt x="13604" y="13570"/>
                    <a:pt x="13580" y="13593"/>
                  </a:cubicBezTo>
                  <a:close/>
                  <a:moveTo>
                    <a:pt x="14710" y="13593"/>
                  </a:moveTo>
                  <a:cubicBezTo>
                    <a:pt x="14687" y="13616"/>
                    <a:pt x="14687" y="13654"/>
                    <a:pt x="14710" y="13677"/>
                  </a:cubicBezTo>
                  <a:cubicBezTo>
                    <a:pt x="14733" y="13700"/>
                    <a:pt x="14772" y="13700"/>
                    <a:pt x="14795" y="13677"/>
                  </a:cubicBezTo>
                  <a:cubicBezTo>
                    <a:pt x="14818" y="13654"/>
                    <a:pt x="14818" y="13616"/>
                    <a:pt x="14795" y="13593"/>
                  </a:cubicBezTo>
                  <a:cubicBezTo>
                    <a:pt x="14772" y="13570"/>
                    <a:pt x="14733" y="13570"/>
                    <a:pt x="14710" y="13593"/>
                  </a:cubicBezTo>
                  <a:close/>
                  <a:moveTo>
                    <a:pt x="15840" y="13593"/>
                  </a:moveTo>
                  <a:cubicBezTo>
                    <a:pt x="15817" y="13616"/>
                    <a:pt x="15817" y="13654"/>
                    <a:pt x="15840" y="13677"/>
                  </a:cubicBezTo>
                  <a:cubicBezTo>
                    <a:pt x="15863" y="13700"/>
                    <a:pt x="15901" y="13700"/>
                    <a:pt x="15925" y="13677"/>
                  </a:cubicBezTo>
                  <a:cubicBezTo>
                    <a:pt x="15948" y="13654"/>
                    <a:pt x="15948" y="13616"/>
                    <a:pt x="15925" y="13593"/>
                  </a:cubicBezTo>
                  <a:cubicBezTo>
                    <a:pt x="15901" y="13570"/>
                    <a:pt x="15863" y="13570"/>
                    <a:pt x="15840" y="13593"/>
                  </a:cubicBezTo>
                  <a:close/>
                  <a:moveTo>
                    <a:pt x="16970" y="13593"/>
                  </a:moveTo>
                  <a:cubicBezTo>
                    <a:pt x="16947" y="13616"/>
                    <a:pt x="16947" y="13654"/>
                    <a:pt x="16970" y="13677"/>
                  </a:cubicBezTo>
                  <a:cubicBezTo>
                    <a:pt x="16993" y="13700"/>
                    <a:pt x="17029" y="13700"/>
                    <a:pt x="17052" y="13677"/>
                  </a:cubicBezTo>
                  <a:cubicBezTo>
                    <a:pt x="17075" y="13654"/>
                    <a:pt x="17075" y="13616"/>
                    <a:pt x="17052" y="13593"/>
                  </a:cubicBezTo>
                  <a:cubicBezTo>
                    <a:pt x="17029" y="13570"/>
                    <a:pt x="16993" y="13570"/>
                    <a:pt x="16970" y="13593"/>
                  </a:cubicBezTo>
                  <a:close/>
                  <a:moveTo>
                    <a:pt x="18097" y="13593"/>
                  </a:moveTo>
                  <a:cubicBezTo>
                    <a:pt x="18074" y="13616"/>
                    <a:pt x="18074" y="13654"/>
                    <a:pt x="18097" y="13677"/>
                  </a:cubicBezTo>
                  <a:cubicBezTo>
                    <a:pt x="18120" y="13700"/>
                    <a:pt x="18158" y="13700"/>
                    <a:pt x="18181" y="13677"/>
                  </a:cubicBezTo>
                  <a:cubicBezTo>
                    <a:pt x="18205" y="13654"/>
                    <a:pt x="18205" y="13616"/>
                    <a:pt x="18181" y="13593"/>
                  </a:cubicBezTo>
                  <a:cubicBezTo>
                    <a:pt x="18158" y="13570"/>
                    <a:pt x="18120" y="13570"/>
                    <a:pt x="18097" y="13593"/>
                  </a:cubicBezTo>
                  <a:close/>
                  <a:moveTo>
                    <a:pt x="19227" y="13593"/>
                  </a:moveTo>
                  <a:cubicBezTo>
                    <a:pt x="19204" y="13616"/>
                    <a:pt x="19204" y="13654"/>
                    <a:pt x="19227" y="13677"/>
                  </a:cubicBezTo>
                  <a:cubicBezTo>
                    <a:pt x="19250" y="13700"/>
                    <a:pt x="19288" y="13700"/>
                    <a:pt x="19311" y="13677"/>
                  </a:cubicBezTo>
                  <a:cubicBezTo>
                    <a:pt x="19334" y="13654"/>
                    <a:pt x="19334" y="13616"/>
                    <a:pt x="19311" y="13593"/>
                  </a:cubicBezTo>
                  <a:cubicBezTo>
                    <a:pt x="19288" y="13570"/>
                    <a:pt x="19250" y="13570"/>
                    <a:pt x="19227" y="13593"/>
                  </a:cubicBezTo>
                  <a:close/>
                  <a:moveTo>
                    <a:pt x="20357" y="13593"/>
                  </a:moveTo>
                  <a:cubicBezTo>
                    <a:pt x="20334" y="13616"/>
                    <a:pt x="20334" y="13654"/>
                    <a:pt x="20357" y="13677"/>
                  </a:cubicBezTo>
                  <a:cubicBezTo>
                    <a:pt x="20380" y="13700"/>
                    <a:pt x="20418" y="13700"/>
                    <a:pt x="20441" y="13677"/>
                  </a:cubicBezTo>
                  <a:cubicBezTo>
                    <a:pt x="20464" y="13654"/>
                    <a:pt x="20464" y="13616"/>
                    <a:pt x="20441" y="13593"/>
                  </a:cubicBezTo>
                  <a:cubicBezTo>
                    <a:pt x="20418" y="13570"/>
                    <a:pt x="20380" y="13570"/>
                    <a:pt x="20357" y="13593"/>
                  </a:cubicBezTo>
                  <a:close/>
                  <a:moveTo>
                    <a:pt x="21487" y="13593"/>
                  </a:moveTo>
                  <a:cubicBezTo>
                    <a:pt x="21463" y="13616"/>
                    <a:pt x="21463" y="13654"/>
                    <a:pt x="21487" y="13677"/>
                  </a:cubicBezTo>
                  <a:cubicBezTo>
                    <a:pt x="21510" y="13700"/>
                    <a:pt x="21548" y="13700"/>
                    <a:pt x="21571" y="13677"/>
                  </a:cubicBezTo>
                  <a:cubicBezTo>
                    <a:pt x="21594" y="13654"/>
                    <a:pt x="21594" y="13616"/>
                    <a:pt x="21571" y="13593"/>
                  </a:cubicBezTo>
                  <a:cubicBezTo>
                    <a:pt x="21548" y="13570"/>
                    <a:pt x="21510" y="13570"/>
                    <a:pt x="21487" y="13593"/>
                  </a:cubicBezTo>
                  <a:close/>
                  <a:moveTo>
                    <a:pt x="17" y="14721"/>
                  </a:moveTo>
                  <a:cubicBezTo>
                    <a:pt x="-6" y="14744"/>
                    <a:pt x="-6" y="14782"/>
                    <a:pt x="17" y="14805"/>
                  </a:cubicBezTo>
                  <a:cubicBezTo>
                    <a:pt x="40" y="14828"/>
                    <a:pt x="78" y="14828"/>
                    <a:pt x="101" y="14805"/>
                  </a:cubicBezTo>
                  <a:cubicBezTo>
                    <a:pt x="125" y="14782"/>
                    <a:pt x="125" y="14744"/>
                    <a:pt x="101" y="14721"/>
                  </a:cubicBezTo>
                  <a:cubicBezTo>
                    <a:pt x="78" y="14698"/>
                    <a:pt x="40" y="14698"/>
                    <a:pt x="17" y="14721"/>
                  </a:cubicBezTo>
                  <a:close/>
                  <a:moveTo>
                    <a:pt x="1147" y="14721"/>
                  </a:moveTo>
                  <a:cubicBezTo>
                    <a:pt x="1124" y="14744"/>
                    <a:pt x="1124" y="14782"/>
                    <a:pt x="1147" y="14805"/>
                  </a:cubicBezTo>
                  <a:cubicBezTo>
                    <a:pt x="1170" y="14828"/>
                    <a:pt x="1208" y="14828"/>
                    <a:pt x="1231" y="14805"/>
                  </a:cubicBezTo>
                  <a:cubicBezTo>
                    <a:pt x="1254" y="14782"/>
                    <a:pt x="1254" y="14744"/>
                    <a:pt x="1231" y="14721"/>
                  </a:cubicBezTo>
                  <a:cubicBezTo>
                    <a:pt x="1208" y="14698"/>
                    <a:pt x="1170" y="14698"/>
                    <a:pt x="1147" y="14721"/>
                  </a:cubicBezTo>
                  <a:close/>
                  <a:moveTo>
                    <a:pt x="2277" y="14721"/>
                  </a:moveTo>
                  <a:cubicBezTo>
                    <a:pt x="2254" y="14744"/>
                    <a:pt x="2254" y="14782"/>
                    <a:pt x="2277" y="14805"/>
                  </a:cubicBezTo>
                  <a:cubicBezTo>
                    <a:pt x="2300" y="14828"/>
                    <a:pt x="2338" y="14828"/>
                    <a:pt x="2361" y="14805"/>
                  </a:cubicBezTo>
                  <a:cubicBezTo>
                    <a:pt x="2384" y="14782"/>
                    <a:pt x="2384" y="14744"/>
                    <a:pt x="2361" y="14721"/>
                  </a:cubicBezTo>
                  <a:cubicBezTo>
                    <a:pt x="2338" y="14698"/>
                    <a:pt x="2300" y="14698"/>
                    <a:pt x="2277" y="14721"/>
                  </a:cubicBezTo>
                  <a:close/>
                  <a:moveTo>
                    <a:pt x="3407" y="14721"/>
                  </a:moveTo>
                  <a:cubicBezTo>
                    <a:pt x="3383" y="14744"/>
                    <a:pt x="3383" y="14782"/>
                    <a:pt x="3407" y="14805"/>
                  </a:cubicBezTo>
                  <a:cubicBezTo>
                    <a:pt x="3430" y="14828"/>
                    <a:pt x="3465" y="14828"/>
                    <a:pt x="3488" y="14805"/>
                  </a:cubicBezTo>
                  <a:cubicBezTo>
                    <a:pt x="3511" y="14782"/>
                    <a:pt x="3511" y="14744"/>
                    <a:pt x="3488" y="14721"/>
                  </a:cubicBezTo>
                  <a:cubicBezTo>
                    <a:pt x="3465" y="14698"/>
                    <a:pt x="3430" y="14698"/>
                    <a:pt x="3407" y="14721"/>
                  </a:cubicBezTo>
                  <a:close/>
                  <a:moveTo>
                    <a:pt x="4536" y="14721"/>
                  </a:moveTo>
                  <a:cubicBezTo>
                    <a:pt x="4513" y="14744"/>
                    <a:pt x="4513" y="14782"/>
                    <a:pt x="4536" y="14805"/>
                  </a:cubicBezTo>
                  <a:cubicBezTo>
                    <a:pt x="4559" y="14828"/>
                    <a:pt x="4595" y="14828"/>
                    <a:pt x="4618" y="14805"/>
                  </a:cubicBezTo>
                  <a:cubicBezTo>
                    <a:pt x="4641" y="14782"/>
                    <a:pt x="4641" y="14744"/>
                    <a:pt x="4618" y="14721"/>
                  </a:cubicBezTo>
                  <a:cubicBezTo>
                    <a:pt x="4595" y="14698"/>
                    <a:pt x="4559" y="14698"/>
                    <a:pt x="4536" y="14721"/>
                  </a:cubicBezTo>
                  <a:close/>
                  <a:moveTo>
                    <a:pt x="5663" y="14721"/>
                  </a:moveTo>
                  <a:cubicBezTo>
                    <a:pt x="5640" y="14744"/>
                    <a:pt x="5640" y="14782"/>
                    <a:pt x="5663" y="14805"/>
                  </a:cubicBezTo>
                  <a:cubicBezTo>
                    <a:pt x="5687" y="14828"/>
                    <a:pt x="5725" y="14828"/>
                    <a:pt x="5748" y="14805"/>
                  </a:cubicBezTo>
                  <a:cubicBezTo>
                    <a:pt x="5771" y="14782"/>
                    <a:pt x="5771" y="14744"/>
                    <a:pt x="5748" y="14721"/>
                  </a:cubicBezTo>
                  <a:cubicBezTo>
                    <a:pt x="5725" y="14698"/>
                    <a:pt x="5687" y="14698"/>
                    <a:pt x="5663" y="14721"/>
                  </a:cubicBezTo>
                  <a:close/>
                  <a:moveTo>
                    <a:pt x="6793" y="14721"/>
                  </a:moveTo>
                  <a:cubicBezTo>
                    <a:pt x="6770" y="14744"/>
                    <a:pt x="6770" y="14782"/>
                    <a:pt x="6793" y="14805"/>
                  </a:cubicBezTo>
                  <a:cubicBezTo>
                    <a:pt x="6816" y="14828"/>
                    <a:pt x="6855" y="14828"/>
                    <a:pt x="6878" y="14805"/>
                  </a:cubicBezTo>
                  <a:cubicBezTo>
                    <a:pt x="6901" y="14782"/>
                    <a:pt x="6901" y="14744"/>
                    <a:pt x="6878" y="14721"/>
                  </a:cubicBezTo>
                  <a:cubicBezTo>
                    <a:pt x="6855" y="14698"/>
                    <a:pt x="6816" y="14698"/>
                    <a:pt x="6793" y="14721"/>
                  </a:cubicBezTo>
                  <a:close/>
                  <a:moveTo>
                    <a:pt x="7923" y="14721"/>
                  </a:moveTo>
                  <a:cubicBezTo>
                    <a:pt x="7900" y="14744"/>
                    <a:pt x="7900" y="14782"/>
                    <a:pt x="7923" y="14805"/>
                  </a:cubicBezTo>
                  <a:cubicBezTo>
                    <a:pt x="7946" y="14828"/>
                    <a:pt x="7984" y="14828"/>
                    <a:pt x="8008" y="14805"/>
                  </a:cubicBezTo>
                  <a:cubicBezTo>
                    <a:pt x="8031" y="14782"/>
                    <a:pt x="8031" y="14744"/>
                    <a:pt x="8008" y="14721"/>
                  </a:cubicBezTo>
                  <a:cubicBezTo>
                    <a:pt x="7984" y="14698"/>
                    <a:pt x="7946" y="14698"/>
                    <a:pt x="7923" y="14721"/>
                  </a:cubicBezTo>
                  <a:close/>
                  <a:moveTo>
                    <a:pt x="9053" y="14721"/>
                  </a:moveTo>
                  <a:cubicBezTo>
                    <a:pt x="9030" y="14744"/>
                    <a:pt x="9030" y="14782"/>
                    <a:pt x="9053" y="14805"/>
                  </a:cubicBezTo>
                  <a:cubicBezTo>
                    <a:pt x="9076" y="14828"/>
                    <a:pt x="9114" y="14828"/>
                    <a:pt x="9137" y="14805"/>
                  </a:cubicBezTo>
                  <a:cubicBezTo>
                    <a:pt x="9160" y="14782"/>
                    <a:pt x="9160" y="14744"/>
                    <a:pt x="9137" y="14721"/>
                  </a:cubicBezTo>
                  <a:cubicBezTo>
                    <a:pt x="9114" y="14698"/>
                    <a:pt x="9076" y="14698"/>
                    <a:pt x="9053" y="14721"/>
                  </a:cubicBezTo>
                  <a:close/>
                  <a:moveTo>
                    <a:pt x="10183" y="14721"/>
                  </a:moveTo>
                  <a:cubicBezTo>
                    <a:pt x="10160" y="14744"/>
                    <a:pt x="10160" y="14782"/>
                    <a:pt x="10183" y="14805"/>
                  </a:cubicBezTo>
                  <a:cubicBezTo>
                    <a:pt x="10206" y="14828"/>
                    <a:pt x="10241" y="14828"/>
                    <a:pt x="10264" y="14805"/>
                  </a:cubicBezTo>
                  <a:cubicBezTo>
                    <a:pt x="10288" y="14782"/>
                    <a:pt x="10288" y="14744"/>
                    <a:pt x="10264" y="14721"/>
                  </a:cubicBezTo>
                  <a:cubicBezTo>
                    <a:pt x="10241" y="14698"/>
                    <a:pt x="10206" y="14698"/>
                    <a:pt x="10183" y="14721"/>
                  </a:cubicBezTo>
                  <a:close/>
                  <a:moveTo>
                    <a:pt x="11324" y="14721"/>
                  </a:moveTo>
                  <a:cubicBezTo>
                    <a:pt x="11300" y="14744"/>
                    <a:pt x="11300" y="14782"/>
                    <a:pt x="11324" y="14805"/>
                  </a:cubicBezTo>
                  <a:cubicBezTo>
                    <a:pt x="11347" y="14828"/>
                    <a:pt x="11382" y="14828"/>
                    <a:pt x="11405" y="14805"/>
                  </a:cubicBezTo>
                  <a:cubicBezTo>
                    <a:pt x="11428" y="14782"/>
                    <a:pt x="11428" y="14744"/>
                    <a:pt x="11405" y="14721"/>
                  </a:cubicBezTo>
                  <a:cubicBezTo>
                    <a:pt x="11382" y="14698"/>
                    <a:pt x="11347" y="14698"/>
                    <a:pt x="11324" y="14721"/>
                  </a:cubicBezTo>
                  <a:close/>
                  <a:moveTo>
                    <a:pt x="12451" y="14721"/>
                  </a:moveTo>
                  <a:cubicBezTo>
                    <a:pt x="12428" y="14744"/>
                    <a:pt x="12428" y="14782"/>
                    <a:pt x="12451" y="14805"/>
                  </a:cubicBezTo>
                  <a:cubicBezTo>
                    <a:pt x="12474" y="14828"/>
                    <a:pt x="12512" y="14828"/>
                    <a:pt x="12535" y="14805"/>
                  </a:cubicBezTo>
                  <a:cubicBezTo>
                    <a:pt x="12558" y="14782"/>
                    <a:pt x="12558" y="14744"/>
                    <a:pt x="12535" y="14721"/>
                  </a:cubicBezTo>
                  <a:cubicBezTo>
                    <a:pt x="12512" y="14698"/>
                    <a:pt x="12474" y="14698"/>
                    <a:pt x="12451" y="14721"/>
                  </a:cubicBezTo>
                  <a:close/>
                  <a:moveTo>
                    <a:pt x="13580" y="14721"/>
                  </a:moveTo>
                  <a:cubicBezTo>
                    <a:pt x="13557" y="14744"/>
                    <a:pt x="13557" y="14782"/>
                    <a:pt x="13580" y="14805"/>
                  </a:cubicBezTo>
                  <a:cubicBezTo>
                    <a:pt x="13604" y="14828"/>
                    <a:pt x="13642" y="14828"/>
                    <a:pt x="13665" y="14805"/>
                  </a:cubicBezTo>
                  <a:cubicBezTo>
                    <a:pt x="13688" y="14782"/>
                    <a:pt x="13688" y="14744"/>
                    <a:pt x="13665" y="14721"/>
                  </a:cubicBezTo>
                  <a:cubicBezTo>
                    <a:pt x="13642" y="14698"/>
                    <a:pt x="13604" y="14698"/>
                    <a:pt x="13580" y="14721"/>
                  </a:cubicBezTo>
                  <a:close/>
                  <a:moveTo>
                    <a:pt x="14710" y="14721"/>
                  </a:moveTo>
                  <a:cubicBezTo>
                    <a:pt x="14687" y="14744"/>
                    <a:pt x="14687" y="14782"/>
                    <a:pt x="14710" y="14805"/>
                  </a:cubicBezTo>
                  <a:cubicBezTo>
                    <a:pt x="14733" y="14828"/>
                    <a:pt x="14772" y="14828"/>
                    <a:pt x="14795" y="14805"/>
                  </a:cubicBezTo>
                  <a:cubicBezTo>
                    <a:pt x="14818" y="14782"/>
                    <a:pt x="14818" y="14744"/>
                    <a:pt x="14795" y="14721"/>
                  </a:cubicBezTo>
                  <a:cubicBezTo>
                    <a:pt x="14772" y="14698"/>
                    <a:pt x="14733" y="14698"/>
                    <a:pt x="14710" y="14721"/>
                  </a:cubicBezTo>
                  <a:close/>
                  <a:moveTo>
                    <a:pt x="15840" y="14721"/>
                  </a:moveTo>
                  <a:cubicBezTo>
                    <a:pt x="15817" y="14744"/>
                    <a:pt x="15817" y="14782"/>
                    <a:pt x="15840" y="14805"/>
                  </a:cubicBezTo>
                  <a:cubicBezTo>
                    <a:pt x="15863" y="14828"/>
                    <a:pt x="15901" y="14828"/>
                    <a:pt x="15925" y="14805"/>
                  </a:cubicBezTo>
                  <a:cubicBezTo>
                    <a:pt x="15948" y="14782"/>
                    <a:pt x="15948" y="14744"/>
                    <a:pt x="15925" y="14721"/>
                  </a:cubicBezTo>
                  <a:cubicBezTo>
                    <a:pt x="15901" y="14698"/>
                    <a:pt x="15863" y="14698"/>
                    <a:pt x="15840" y="14721"/>
                  </a:cubicBezTo>
                  <a:close/>
                  <a:moveTo>
                    <a:pt x="16970" y="14721"/>
                  </a:moveTo>
                  <a:cubicBezTo>
                    <a:pt x="16947" y="14744"/>
                    <a:pt x="16947" y="14782"/>
                    <a:pt x="16970" y="14805"/>
                  </a:cubicBezTo>
                  <a:cubicBezTo>
                    <a:pt x="16993" y="14828"/>
                    <a:pt x="17029" y="14828"/>
                    <a:pt x="17052" y="14805"/>
                  </a:cubicBezTo>
                  <a:cubicBezTo>
                    <a:pt x="17075" y="14782"/>
                    <a:pt x="17075" y="14744"/>
                    <a:pt x="17052" y="14721"/>
                  </a:cubicBezTo>
                  <a:cubicBezTo>
                    <a:pt x="17029" y="14698"/>
                    <a:pt x="16993" y="14698"/>
                    <a:pt x="16970" y="14721"/>
                  </a:cubicBezTo>
                  <a:close/>
                  <a:moveTo>
                    <a:pt x="18097" y="14721"/>
                  </a:moveTo>
                  <a:cubicBezTo>
                    <a:pt x="18074" y="14744"/>
                    <a:pt x="18074" y="14782"/>
                    <a:pt x="18097" y="14805"/>
                  </a:cubicBezTo>
                  <a:cubicBezTo>
                    <a:pt x="18120" y="14828"/>
                    <a:pt x="18158" y="14828"/>
                    <a:pt x="18181" y="14805"/>
                  </a:cubicBezTo>
                  <a:cubicBezTo>
                    <a:pt x="18205" y="14782"/>
                    <a:pt x="18205" y="14744"/>
                    <a:pt x="18181" y="14721"/>
                  </a:cubicBezTo>
                  <a:cubicBezTo>
                    <a:pt x="18158" y="14698"/>
                    <a:pt x="18120" y="14698"/>
                    <a:pt x="18097" y="14721"/>
                  </a:cubicBezTo>
                  <a:close/>
                  <a:moveTo>
                    <a:pt x="19227" y="14721"/>
                  </a:moveTo>
                  <a:cubicBezTo>
                    <a:pt x="19204" y="14744"/>
                    <a:pt x="19204" y="14782"/>
                    <a:pt x="19227" y="14805"/>
                  </a:cubicBezTo>
                  <a:cubicBezTo>
                    <a:pt x="19250" y="14828"/>
                    <a:pt x="19288" y="14828"/>
                    <a:pt x="19311" y="14805"/>
                  </a:cubicBezTo>
                  <a:cubicBezTo>
                    <a:pt x="19334" y="14782"/>
                    <a:pt x="19334" y="14744"/>
                    <a:pt x="19311" y="14721"/>
                  </a:cubicBezTo>
                  <a:cubicBezTo>
                    <a:pt x="19288" y="14698"/>
                    <a:pt x="19250" y="14698"/>
                    <a:pt x="19227" y="14721"/>
                  </a:cubicBezTo>
                  <a:close/>
                  <a:moveTo>
                    <a:pt x="20357" y="14721"/>
                  </a:moveTo>
                  <a:cubicBezTo>
                    <a:pt x="20334" y="14744"/>
                    <a:pt x="20334" y="14782"/>
                    <a:pt x="20357" y="14805"/>
                  </a:cubicBezTo>
                  <a:cubicBezTo>
                    <a:pt x="20380" y="14828"/>
                    <a:pt x="20418" y="14828"/>
                    <a:pt x="20441" y="14805"/>
                  </a:cubicBezTo>
                  <a:cubicBezTo>
                    <a:pt x="20464" y="14782"/>
                    <a:pt x="20464" y="14744"/>
                    <a:pt x="20441" y="14721"/>
                  </a:cubicBezTo>
                  <a:cubicBezTo>
                    <a:pt x="20418" y="14698"/>
                    <a:pt x="20380" y="14698"/>
                    <a:pt x="20357" y="14721"/>
                  </a:cubicBezTo>
                  <a:close/>
                  <a:moveTo>
                    <a:pt x="21487" y="14721"/>
                  </a:moveTo>
                  <a:cubicBezTo>
                    <a:pt x="21463" y="14744"/>
                    <a:pt x="21463" y="14782"/>
                    <a:pt x="21487" y="14805"/>
                  </a:cubicBezTo>
                  <a:cubicBezTo>
                    <a:pt x="21510" y="14828"/>
                    <a:pt x="21548" y="14828"/>
                    <a:pt x="21571" y="14805"/>
                  </a:cubicBezTo>
                  <a:cubicBezTo>
                    <a:pt x="21594" y="14782"/>
                    <a:pt x="21594" y="14744"/>
                    <a:pt x="21571" y="14721"/>
                  </a:cubicBezTo>
                  <a:cubicBezTo>
                    <a:pt x="21548" y="14698"/>
                    <a:pt x="21510" y="14698"/>
                    <a:pt x="21487" y="14721"/>
                  </a:cubicBezTo>
                  <a:close/>
                  <a:moveTo>
                    <a:pt x="17" y="15848"/>
                  </a:moveTo>
                  <a:cubicBezTo>
                    <a:pt x="-6" y="15871"/>
                    <a:pt x="-6" y="15909"/>
                    <a:pt x="17" y="15932"/>
                  </a:cubicBezTo>
                  <a:cubicBezTo>
                    <a:pt x="40" y="15956"/>
                    <a:pt x="78" y="15956"/>
                    <a:pt x="101" y="15932"/>
                  </a:cubicBezTo>
                  <a:cubicBezTo>
                    <a:pt x="125" y="15909"/>
                    <a:pt x="125" y="15871"/>
                    <a:pt x="101" y="15848"/>
                  </a:cubicBezTo>
                  <a:cubicBezTo>
                    <a:pt x="78" y="15825"/>
                    <a:pt x="40" y="15825"/>
                    <a:pt x="17" y="15848"/>
                  </a:cubicBezTo>
                  <a:close/>
                  <a:moveTo>
                    <a:pt x="1147" y="15848"/>
                  </a:moveTo>
                  <a:cubicBezTo>
                    <a:pt x="1124" y="15871"/>
                    <a:pt x="1124" y="15909"/>
                    <a:pt x="1147" y="15932"/>
                  </a:cubicBezTo>
                  <a:cubicBezTo>
                    <a:pt x="1170" y="15956"/>
                    <a:pt x="1208" y="15956"/>
                    <a:pt x="1231" y="15932"/>
                  </a:cubicBezTo>
                  <a:cubicBezTo>
                    <a:pt x="1254" y="15909"/>
                    <a:pt x="1254" y="15871"/>
                    <a:pt x="1231" y="15848"/>
                  </a:cubicBezTo>
                  <a:cubicBezTo>
                    <a:pt x="1208" y="15825"/>
                    <a:pt x="1170" y="15825"/>
                    <a:pt x="1147" y="15848"/>
                  </a:cubicBezTo>
                  <a:close/>
                  <a:moveTo>
                    <a:pt x="2277" y="15848"/>
                  </a:moveTo>
                  <a:cubicBezTo>
                    <a:pt x="2254" y="15871"/>
                    <a:pt x="2254" y="15909"/>
                    <a:pt x="2277" y="15932"/>
                  </a:cubicBezTo>
                  <a:cubicBezTo>
                    <a:pt x="2300" y="15956"/>
                    <a:pt x="2338" y="15956"/>
                    <a:pt x="2361" y="15932"/>
                  </a:cubicBezTo>
                  <a:cubicBezTo>
                    <a:pt x="2384" y="15909"/>
                    <a:pt x="2384" y="15871"/>
                    <a:pt x="2361" y="15848"/>
                  </a:cubicBezTo>
                  <a:cubicBezTo>
                    <a:pt x="2338" y="15825"/>
                    <a:pt x="2300" y="15825"/>
                    <a:pt x="2277" y="15848"/>
                  </a:cubicBezTo>
                  <a:close/>
                  <a:moveTo>
                    <a:pt x="3407" y="15848"/>
                  </a:moveTo>
                  <a:cubicBezTo>
                    <a:pt x="3383" y="15871"/>
                    <a:pt x="3383" y="15909"/>
                    <a:pt x="3407" y="15932"/>
                  </a:cubicBezTo>
                  <a:cubicBezTo>
                    <a:pt x="3430" y="15956"/>
                    <a:pt x="3465" y="15956"/>
                    <a:pt x="3488" y="15932"/>
                  </a:cubicBezTo>
                  <a:cubicBezTo>
                    <a:pt x="3511" y="15909"/>
                    <a:pt x="3511" y="15871"/>
                    <a:pt x="3488" y="15848"/>
                  </a:cubicBezTo>
                  <a:cubicBezTo>
                    <a:pt x="3465" y="15825"/>
                    <a:pt x="3430" y="15825"/>
                    <a:pt x="3407" y="15848"/>
                  </a:cubicBezTo>
                  <a:close/>
                  <a:moveTo>
                    <a:pt x="4536" y="15848"/>
                  </a:moveTo>
                  <a:cubicBezTo>
                    <a:pt x="4513" y="15871"/>
                    <a:pt x="4513" y="15909"/>
                    <a:pt x="4536" y="15932"/>
                  </a:cubicBezTo>
                  <a:cubicBezTo>
                    <a:pt x="4559" y="15956"/>
                    <a:pt x="4595" y="15956"/>
                    <a:pt x="4618" y="15932"/>
                  </a:cubicBezTo>
                  <a:cubicBezTo>
                    <a:pt x="4641" y="15909"/>
                    <a:pt x="4641" y="15871"/>
                    <a:pt x="4618" y="15848"/>
                  </a:cubicBezTo>
                  <a:cubicBezTo>
                    <a:pt x="4595" y="15825"/>
                    <a:pt x="4559" y="15825"/>
                    <a:pt x="4536" y="15848"/>
                  </a:cubicBezTo>
                  <a:close/>
                  <a:moveTo>
                    <a:pt x="5663" y="15848"/>
                  </a:moveTo>
                  <a:cubicBezTo>
                    <a:pt x="5640" y="15871"/>
                    <a:pt x="5640" y="15909"/>
                    <a:pt x="5663" y="15932"/>
                  </a:cubicBezTo>
                  <a:cubicBezTo>
                    <a:pt x="5687" y="15956"/>
                    <a:pt x="5725" y="15956"/>
                    <a:pt x="5748" y="15932"/>
                  </a:cubicBezTo>
                  <a:cubicBezTo>
                    <a:pt x="5771" y="15909"/>
                    <a:pt x="5771" y="15871"/>
                    <a:pt x="5748" y="15848"/>
                  </a:cubicBezTo>
                  <a:cubicBezTo>
                    <a:pt x="5725" y="15825"/>
                    <a:pt x="5687" y="15825"/>
                    <a:pt x="5663" y="15848"/>
                  </a:cubicBezTo>
                  <a:close/>
                  <a:moveTo>
                    <a:pt x="6793" y="15848"/>
                  </a:moveTo>
                  <a:cubicBezTo>
                    <a:pt x="6770" y="15871"/>
                    <a:pt x="6770" y="15909"/>
                    <a:pt x="6793" y="15932"/>
                  </a:cubicBezTo>
                  <a:cubicBezTo>
                    <a:pt x="6816" y="15956"/>
                    <a:pt x="6855" y="15956"/>
                    <a:pt x="6878" y="15932"/>
                  </a:cubicBezTo>
                  <a:cubicBezTo>
                    <a:pt x="6901" y="15909"/>
                    <a:pt x="6901" y="15871"/>
                    <a:pt x="6878" y="15848"/>
                  </a:cubicBezTo>
                  <a:cubicBezTo>
                    <a:pt x="6855" y="15825"/>
                    <a:pt x="6816" y="15825"/>
                    <a:pt x="6793" y="15848"/>
                  </a:cubicBezTo>
                  <a:close/>
                  <a:moveTo>
                    <a:pt x="7923" y="15848"/>
                  </a:moveTo>
                  <a:cubicBezTo>
                    <a:pt x="7900" y="15871"/>
                    <a:pt x="7900" y="15909"/>
                    <a:pt x="7923" y="15932"/>
                  </a:cubicBezTo>
                  <a:cubicBezTo>
                    <a:pt x="7946" y="15956"/>
                    <a:pt x="7984" y="15956"/>
                    <a:pt x="8008" y="15932"/>
                  </a:cubicBezTo>
                  <a:cubicBezTo>
                    <a:pt x="8031" y="15909"/>
                    <a:pt x="8031" y="15871"/>
                    <a:pt x="8008" y="15848"/>
                  </a:cubicBezTo>
                  <a:cubicBezTo>
                    <a:pt x="7984" y="15825"/>
                    <a:pt x="7946" y="15825"/>
                    <a:pt x="7923" y="15848"/>
                  </a:cubicBezTo>
                  <a:close/>
                  <a:moveTo>
                    <a:pt x="9053" y="15848"/>
                  </a:moveTo>
                  <a:cubicBezTo>
                    <a:pt x="9030" y="15871"/>
                    <a:pt x="9030" y="15909"/>
                    <a:pt x="9053" y="15932"/>
                  </a:cubicBezTo>
                  <a:cubicBezTo>
                    <a:pt x="9076" y="15956"/>
                    <a:pt x="9114" y="15956"/>
                    <a:pt x="9137" y="15932"/>
                  </a:cubicBezTo>
                  <a:cubicBezTo>
                    <a:pt x="9160" y="15909"/>
                    <a:pt x="9160" y="15871"/>
                    <a:pt x="9137" y="15848"/>
                  </a:cubicBezTo>
                  <a:cubicBezTo>
                    <a:pt x="9114" y="15825"/>
                    <a:pt x="9076" y="15825"/>
                    <a:pt x="9053" y="15848"/>
                  </a:cubicBezTo>
                  <a:close/>
                  <a:moveTo>
                    <a:pt x="10183" y="15848"/>
                  </a:moveTo>
                  <a:cubicBezTo>
                    <a:pt x="10160" y="15871"/>
                    <a:pt x="10160" y="15909"/>
                    <a:pt x="10183" y="15932"/>
                  </a:cubicBezTo>
                  <a:cubicBezTo>
                    <a:pt x="10206" y="15956"/>
                    <a:pt x="10241" y="15956"/>
                    <a:pt x="10264" y="15932"/>
                  </a:cubicBezTo>
                  <a:cubicBezTo>
                    <a:pt x="10288" y="15909"/>
                    <a:pt x="10288" y="15871"/>
                    <a:pt x="10264" y="15848"/>
                  </a:cubicBezTo>
                  <a:cubicBezTo>
                    <a:pt x="10241" y="15825"/>
                    <a:pt x="10206" y="15825"/>
                    <a:pt x="10183" y="15848"/>
                  </a:cubicBezTo>
                  <a:close/>
                  <a:moveTo>
                    <a:pt x="11324" y="15848"/>
                  </a:moveTo>
                  <a:cubicBezTo>
                    <a:pt x="11300" y="15871"/>
                    <a:pt x="11300" y="15909"/>
                    <a:pt x="11324" y="15932"/>
                  </a:cubicBezTo>
                  <a:cubicBezTo>
                    <a:pt x="11347" y="15956"/>
                    <a:pt x="11382" y="15956"/>
                    <a:pt x="11405" y="15932"/>
                  </a:cubicBezTo>
                  <a:cubicBezTo>
                    <a:pt x="11428" y="15909"/>
                    <a:pt x="11428" y="15871"/>
                    <a:pt x="11405" y="15848"/>
                  </a:cubicBezTo>
                  <a:cubicBezTo>
                    <a:pt x="11382" y="15825"/>
                    <a:pt x="11347" y="15825"/>
                    <a:pt x="11324" y="15848"/>
                  </a:cubicBezTo>
                  <a:close/>
                  <a:moveTo>
                    <a:pt x="12451" y="15848"/>
                  </a:moveTo>
                  <a:cubicBezTo>
                    <a:pt x="12428" y="15871"/>
                    <a:pt x="12428" y="15909"/>
                    <a:pt x="12451" y="15932"/>
                  </a:cubicBezTo>
                  <a:cubicBezTo>
                    <a:pt x="12474" y="15956"/>
                    <a:pt x="12512" y="15956"/>
                    <a:pt x="12535" y="15932"/>
                  </a:cubicBezTo>
                  <a:cubicBezTo>
                    <a:pt x="12558" y="15909"/>
                    <a:pt x="12558" y="15871"/>
                    <a:pt x="12535" y="15848"/>
                  </a:cubicBezTo>
                  <a:cubicBezTo>
                    <a:pt x="12512" y="15825"/>
                    <a:pt x="12474" y="15825"/>
                    <a:pt x="12451" y="15848"/>
                  </a:cubicBezTo>
                  <a:close/>
                  <a:moveTo>
                    <a:pt x="13580" y="15848"/>
                  </a:moveTo>
                  <a:cubicBezTo>
                    <a:pt x="13557" y="15871"/>
                    <a:pt x="13557" y="15909"/>
                    <a:pt x="13580" y="15932"/>
                  </a:cubicBezTo>
                  <a:cubicBezTo>
                    <a:pt x="13604" y="15956"/>
                    <a:pt x="13642" y="15956"/>
                    <a:pt x="13665" y="15932"/>
                  </a:cubicBezTo>
                  <a:cubicBezTo>
                    <a:pt x="13688" y="15909"/>
                    <a:pt x="13688" y="15871"/>
                    <a:pt x="13665" y="15848"/>
                  </a:cubicBezTo>
                  <a:cubicBezTo>
                    <a:pt x="13642" y="15825"/>
                    <a:pt x="13604" y="15825"/>
                    <a:pt x="13580" y="15848"/>
                  </a:cubicBezTo>
                  <a:close/>
                  <a:moveTo>
                    <a:pt x="14710" y="15848"/>
                  </a:moveTo>
                  <a:cubicBezTo>
                    <a:pt x="14687" y="15871"/>
                    <a:pt x="14687" y="15909"/>
                    <a:pt x="14710" y="15932"/>
                  </a:cubicBezTo>
                  <a:cubicBezTo>
                    <a:pt x="14733" y="15956"/>
                    <a:pt x="14772" y="15956"/>
                    <a:pt x="14795" y="15932"/>
                  </a:cubicBezTo>
                  <a:cubicBezTo>
                    <a:pt x="14818" y="15909"/>
                    <a:pt x="14818" y="15871"/>
                    <a:pt x="14795" y="15848"/>
                  </a:cubicBezTo>
                  <a:cubicBezTo>
                    <a:pt x="14772" y="15825"/>
                    <a:pt x="14733" y="15825"/>
                    <a:pt x="14710" y="15848"/>
                  </a:cubicBezTo>
                  <a:close/>
                  <a:moveTo>
                    <a:pt x="15840" y="15848"/>
                  </a:moveTo>
                  <a:cubicBezTo>
                    <a:pt x="15817" y="15871"/>
                    <a:pt x="15817" y="15909"/>
                    <a:pt x="15840" y="15932"/>
                  </a:cubicBezTo>
                  <a:cubicBezTo>
                    <a:pt x="15863" y="15956"/>
                    <a:pt x="15901" y="15956"/>
                    <a:pt x="15925" y="15932"/>
                  </a:cubicBezTo>
                  <a:cubicBezTo>
                    <a:pt x="15948" y="15909"/>
                    <a:pt x="15948" y="15871"/>
                    <a:pt x="15925" y="15848"/>
                  </a:cubicBezTo>
                  <a:cubicBezTo>
                    <a:pt x="15901" y="15825"/>
                    <a:pt x="15863" y="15825"/>
                    <a:pt x="15840" y="15848"/>
                  </a:cubicBezTo>
                  <a:close/>
                  <a:moveTo>
                    <a:pt x="16970" y="15848"/>
                  </a:moveTo>
                  <a:cubicBezTo>
                    <a:pt x="16947" y="15871"/>
                    <a:pt x="16947" y="15909"/>
                    <a:pt x="16970" y="15932"/>
                  </a:cubicBezTo>
                  <a:cubicBezTo>
                    <a:pt x="16993" y="15956"/>
                    <a:pt x="17029" y="15956"/>
                    <a:pt x="17052" y="15932"/>
                  </a:cubicBezTo>
                  <a:cubicBezTo>
                    <a:pt x="17075" y="15909"/>
                    <a:pt x="17075" y="15871"/>
                    <a:pt x="17052" y="15848"/>
                  </a:cubicBezTo>
                  <a:cubicBezTo>
                    <a:pt x="17029" y="15825"/>
                    <a:pt x="16993" y="15825"/>
                    <a:pt x="16970" y="15848"/>
                  </a:cubicBezTo>
                  <a:close/>
                  <a:moveTo>
                    <a:pt x="18097" y="15848"/>
                  </a:moveTo>
                  <a:cubicBezTo>
                    <a:pt x="18074" y="15871"/>
                    <a:pt x="18074" y="15909"/>
                    <a:pt x="18097" y="15932"/>
                  </a:cubicBezTo>
                  <a:cubicBezTo>
                    <a:pt x="18120" y="15956"/>
                    <a:pt x="18158" y="15956"/>
                    <a:pt x="18181" y="15932"/>
                  </a:cubicBezTo>
                  <a:cubicBezTo>
                    <a:pt x="18205" y="15909"/>
                    <a:pt x="18205" y="15871"/>
                    <a:pt x="18181" y="15848"/>
                  </a:cubicBezTo>
                  <a:cubicBezTo>
                    <a:pt x="18158" y="15825"/>
                    <a:pt x="18120" y="15825"/>
                    <a:pt x="18097" y="15848"/>
                  </a:cubicBezTo>
                  <a:close/>
                  <a:moveTo>
                    <a:pt x="19227" y="15848"/>
                  </a:moveTo>
                  <a:cubicBezTo>
                    <a:pt x="19204" y="15871"/>
                    <a:pt x="19204" y="15909"/>
                    <a:pt x="19227" y="15932"/>
                  </a:cubicBezTo>
                  <a:cubicBezTo>
                    <a:pt x="19250" y="15956"/>
                    <a:pt x="19288" y="15956"/>
                    <a:pt x="19311" y="15932"/>
                  </a:cubicBezTo>
                  <a:cubicBezTo>
                    <a:pt x="19334" y="15909"/>
                    <a:pt x="19334" y="15871"/>
                    <a:pt x="19311" y="15848"/>
                  </a:cubicBezTo>
                  <a:cubicBezTo>
                    <a:pt x="19288" y="15825"/>
                    <a:pt x="19250" y="15825"/>
                    <a:pt x="19227" y="15848"/>
                  </a:cubicBezTo>
                  <a:close/>
                  <a:moveTo>
                    <a:pt x="20357" y="15848"/>
                  </a:moveTo>
                  <a:cubicBezTo>
                    <a:pt x="20334" y="15871"/>
                    <a:pt x="20334" y="15909"/>
                    <a:pt x="20357" y="15932"/>
                  </a:cubicBezTo>
                  <a:cubicBezTo>
                    <a:pt x="20380" y="15956"/>
                    <a:pt x="20418" y="15956"/>
                    <a:pt x="20441" y="15932"/>
                  </a:cubicBezTo>
                  <a:cubicBezTo>
                    <a:pt x="20464" y="15909"/>
                    <a:pt x="20464" y="15871"/>
                    <a:pt x="20441" y="15848"/>
                  </a:cubicBezTo>
                  <a:cubicBezTo>
                    <a:pt x="20418" y="15825"/>
                    <a:pt x="20380" y="15825"/>
                    <a:pt x="20357" y="15848"/>
                  </a:cubicBezTo>
                  <a:close/>
                  <a:moveTo>
                    <a:pt x="21487" y="15848"/>
                  </a:moveTo>
                  <a:cubicBezTo>
                    <a:pt x="21463" y="15871"/>
                    <a:pt x="21463" y="15909"/>
                    <a:pt x="21487" y="15932"/>
                  </a:cubicBezTo>
                  <a:cubicBezTo>
                    <a:pt x="21510" y="15956"/>
                    <a:pt x="21548" y="15956"/>
                    <a:pt x="21571" y="15932"/>
                  </a:cubicBezTo>
                  <a:cubicBezTo>
                    <a:pt x="21594" y="15909"/>
                    <a:pt x="21594" y="15871"/>
                    <a:pt x="21571" y="15848"/>
                  </a:cubicBezTo>
                  <a:cubicBezTo>
                    <a:pt x="21548" y="15825"/>
                    <a:pt x="21510" y="15825"/>
                    <a:pt x="21487" y="15848"/>
                  </a:cubicBezTo>
                  <a:close/>
                  <a:moveTo>
                    <a:pt x="17" y="16976"/>
                  </a:moveTo>
                  <a:cubicBezTo>
                    <a:pt x="-6" y="16999"/>
                    <a:pt x="-6" y="17037"/>
                    <a:pt x="17" y="17060"/>
                  </a:cubicBezTo>
                  <a:cubicBezTo>
                    <a:pt x="40" y="17083"/>
                    <a:pt x="78" y="17083"/>
                    <a:pt x="101" y="17060"/>
                  </a:cubicBezTo>
                  <a:cubicBezTo>
                    <a:pt x="125" y="17037"/>
                    <a:pt x="125" y="16999"/>
                    <a:pt x="101" y="16976"/>
                  </a:cubicBezTo>
                  <a:cubicBezTo>
                    <a:pt x="78" y="16953"/>
                    <a:pt x="40" y="16953"/>
                    <a:pt x="17" y="16976"/>
                  </a:cubicBezTo>
                  <a:close/>
                  <a:moveTo>
                    <a:pt x="1147" y="16976"/>
                  </a:moveTo>
                  <a:cubicBezTo>
                    <a:pt x="1124" y="16999"/>
                    <a:pt x="1124" y="17037"/>
                    <a:pt x="1147" y="17060"/>
                  </a:cubicBezTo>
                  <a:cubicBezTo>
                    <a:pt x="1170" y="17083"/>
                    <a:pt x="1208" y="17083"/>
                    <a:pt x="1231" y="17060"/>
                  </a:cubicBezTo>
                  <a:cubicBezTo>
                    <a:pt x="1254" y="17037"/>
                    <a:pt x="1254" y="16999"/>
                    <a:pt x="1231" y="16976"/>
                  </a:cubicBezTo>
                  <a:cubicBezTo>
                    <a:pt x="1208" y="16953"/>
                    <a:pt x="1170" y="16953"/>
                    <a:pt x="1147" y="16976"/>
                  </a:cubicBezTo>
                  <a:close/>
                  <a:moveTo>
                    <a:pt x="2277" y="16976"/>
                  </a:moveTo>
                  <a:cubicBezTo>
                    <a:pt x="2254" y="16999"/>
                    <a:pt x="2254" y="17037"/>
                    <a:pt x="2277" y="17060"/>
                  </a:cubicBezTo>
                  <a:cubicBezTo>
                    <a:pt x="2300" y="17083"/>
                    <a:pt x="2338" y="17083"/>
                    <a:pt x="2361" y="17060"/>
                  </a:cubicBezTo>
                  <a:cubicBezTo>
                    <a:pt x="2384" y="17037"/>
                    <a:pt x="2384" y="16999"/>
                    <a:pt x="2361" y="16976"/>
                  </a:cubicBezTo>
                  <a:cubicBezTo>
                    <a:pt x="2338" y="16953"/>
                    <a:pt x="2300" y="16953"/>
                    <a:pt x="2277" y="16976"/>
                  </a:cubicBezTo>
                  <a:close/>
                  <a:moveTo>
                    <a:pt x="3407" y="16976"/>
                  </a:moveTo>
                  <a:cubicBezTo>
                    <a:pt x="3383" y="16999"/>
                    <a:pt x="3383" y="17037"/>
                    <a:pt x="3407" y="17060"/>
                  </a:cubicBezTo>
                  <a:cubicBezTo>
                    <a:pt x="3430" y="17083"/>
                    <a:pt x="3465" y="17083"/>
                    <a:pt x="3488" y="17060"/>
                  </a:cubicBezTo>
                  <a:cubicBezTo>
                    <a:pt x="3511" y="17037"/>
                    <a:pt x="3511" y="16999"/>
                    <a:pt x="3488" y="16976"/>
                  </a:cubicBezTo>
                  <a:cubicBezTo>
                    <a:pt x="3465" y="16953"/>
                    <a:pt x="3430" y="16953"/>
                    <a:pt x="3407" y="16976"/>
                  </a:cubicBezTo>
                  <a:close/>
                  <a:moveTo>
                    <a:pt x="4536" y="16976"/>
                  </a:moveTo>
                  <a:cubicBezTo>
                    <a:pt x="4513" y="16999"/>
                    <a:pt x="4513" y="17037"/>
                    <a:pt x="4536" y="17060"/>
                  </a:cubicBezTo>
                  <a:cubicBezTo>
                    <a:pt x="4559" y="17083"/>
                    <a:pt x="4595" y="17083"/>
                    <a:pt x="4618" y="17060"/>
                  </a:cubicBezTo>
                  <a:cubicBezTo>
                    <a:pt x="4641" y="17037"/>
                    <a:pt x="4641" y="16999"/>
                    <a:pt x="4618" y="16976"/>
                  </a:cubicBezTo>
                  <a:cubicBezTo>
                    <a:pt x="4595" y="16953"/>
                    <a:pt x="4559" y="16953"/>
                    <a:pt x="4536" y="16976"/>
                  </a:cubicBezTo>
                  <a:close/>
                  <a:moveTo>
                    <a:pt x="5663" y="16976"/>
                  </a:moveTo>
                  <a:cubicBezTo>
                    <a:pt x="5640" y="16999"/>
                    <a:pt x="5640" y="17037"/>
                    <a:pt x="5663" y="17060"/>
                  </a:cubicBezTo>
                  <a:cubicBezTo>
                    <a:pt x="5687" y="17083"/>
                    <a:pt x="5725" y="17083"/>
                    <a:pt x="5748" y="17060"/>
                  </a:cubicBezTo>
                  <a:cubicBezTo>
                    <a:pt x="5771" y="17037"/>
                    <a:pt x="5771" y="16999"/>
                    <a:pt x="5748" y="16976"/>
                  </a:cubicBezTo>
                  <a:cubicBezTo>
                    <a:pt x="5725" y="16953"/>
                    <a:pt x="5687" y="16953"/>
                    <a:pt x="5663" y="16976"/>
                  </a:cubicBezTo>
                  <a:close/>
                  <a:moveTo>
                    <a:pt x="6793" y="16976"/>
                  </a:moveTo>
                  <a:cubicBezTo>
                    <a:pt x="6770" y="16999"/>
                    <a:pt x="6770" y="17037"/>
                    <a:pt x="6793" y="17060"/>
                  </a:cubicBezTo>
                  <a:cubicBezTo>
                    <a:pt x="6816" y="17083"/>
                    <a:pt x="6855" y="17083"/>
                    <a:pt x="6878" y="17060"/>
                  </a:cubicBezTo>
                  <a:cubicBezTo>
                    <a:pt x="6901" y="17037"/>
                    <a:pt x="6901" y="16999"/>
                    <a:pt x="6878" y="16976"/>
                  </a:cubicBezTo>
                  <a:cubicBezTo>
                    <a:pt x="6855" y="16953"/>
                    <a:pt x="6816" y="16953"/>
                    <a:pt x="6793" y="16976"/>
                  </a:cubicBezTo>
                  <a:close/>
                  <a:moveTo>
                    <a:pt x="7923" y="16976"/>
                  </a:moveTo>
                  <a:cubicBezTo>
                    <a:pt x="7900" y="16999"/>
                    <a:pt x="7900" y="17037"/>
                    <a:pt x="7923" y="17060"/>
                  </a:cubicBezTo>
                  <a:cubicBezTo>
                    <a:pt x="7946" y="17083"/>
                    <a:pt x="7984" y="17083"/>
                    <a:pt x="8008" y="17060"/>
                  </a:cubicBezTo>
                  <a:cubicBezTo>
                    <a:pt x="8031" y="17037"/>
                    <a:pt x="8031" y="16999"/>
                    <a:pt x="8008" y="16976"/>
                  </a:cubicBezTo>
                  <a:cubicBezTo>
                    <a:pt x="7984" y="16953"/>
                    <a:pt x="7946" y="16953"/>
                    <a:pt x="7923" y="16976"/>
                  </a:cubicBezTo>
                  <a:close/>
                  <a:moveTo>
                    <a:pt x="9053" y="16976"/>
                  </a:moveTo>
                  <a:cubicBezTo>
                    <a:pt x="9030" y="16999"/>
                    <a:pt x="9030" y="17037"/>
                    <a:pt x="9053" y="17060"/>
                  </a:cubicBezTo>
                  <a:cubicBezTo>
                    <a:pt x="9076" y="17083"/>
                    <a:pt x="9114" y="17083"/>
                    <a:pt x="9137" y="17060"/>
                  </a:cubicBezTo>
                  <a:cubicBezTo>
                    <a:pt x="9160" y="17037"/>
                    <a:pt x="9160" y="16999"/>
                    <a:pt x="9137" y="16976"/>
                  </a:cubicBezTo>
                  <a:cubicBezTo>
                    <a:pt x="9114" y="16953"/>
                    <a:pt x="9076" y="16953"/>
                    <a:pt x="9053" y="16976"/>
                  </a:cubicBezTo>
                  <a:close/>
                  <a:moveTo>
                    <a:pt x="10183" y="16976"/>
                  </a:moveTo>
                  <a:cubicBezTo>
                    <a:pt x="10160" y="16999"/>
                    <a:pt x="10160" y="17037"/>
                    <a:pt x="10183" y="17060"/>
                  </a:cubicBezTo>
                  <a:cubicBezTo>
                    <a:pt x="10206" y="17083"/>
                    <a:pt x="10241" y="17083"/>
                    <a:pt x="10264" y="17060"/>
                  </a:cubicBezTo>
                  <a:cubicBezTo>
                    <a:pt x="10288" y="17037"/>
                    <a:pt x="10288" y="16999"/>
                    <a:pt x="10264" y="16976"/>
                  </a:cubicBezTo>
                  <a:cubicBezTo>
                    <a:pt x="10241" y="16953"/>
                    <a:pt x="10206" y="16953"/>
                    <a:pt x="10183" y="16976"/>
                  </a:cubicBezTo>
                  <a:close/>
                  <a:moveTo>
                    <a:pt x="11324" y="16976"/>
                  </a:moveTo>
                  <a:cubicBezTo>
                    <a:pt x="11300" y="16999"/>
                    <a:pt x="11300" y="17037"/>
                    <a:pt x="11324" y="17060"/>
                  </a:cubicBezTo>
                  <a:cubicBezTo>
                    <a:pt x="11347" y="17083"/>
                    <a:pt x="11382" y="17083"/>
                    <a:pt x="11405" y="17060"/>
                  </a:cubicBezTo>
                  <a:cubicBezTo>
                    <a:pt x="11428" y="17037"/>
                    <a:pt x="11428" y="16999"/>
                    <a:pt x="11405" y="16976"/>
                  </a:cubicBezTo>
                  <a:cubicBezTo>
                    <a:pt x="11382" y="16953"/>
                    <a:pt x="11347" y="16953"/>
                    <a:pt x="11324" y="16976"/>
                  </a:cubicBezTo>
                  <a:close/>
                  <a:moveTo>
                    <a:pt x="12451" y="16976"/>
                  </a:moveTo>
                  <a:cubicBezTo>
                    <a:pt x="12428" y="16999"/>
                    <a:pt x="12428" y="17037"/>
                    <a:pt x="12451" y="17060"/>
                  </a:cubicBezTo>
                  <a:cubicBezTo>
                    <a:pt x="12474" y="17083"/>
                    <a:pt x="12512" y="17083"/>
                    <a:pt x="12535" y="17060"/>
                  </a:cubicBezTo>
                  <a:cubicBezTo>
                    <a:pt x="12558" y="17037"/>
                    <a:pt x="12558" y="16999"/>
                    <a:pt x="12535" y="16976"/>
                  </a:cubicBezTo>
                  <a:cubicBezTo>
                    <a:pt x="12512" y="16953"/>
                    <a:pt x="12474" y="16953"/>
                    <a:pt x="12451" y="16976"/>
                  </a:cubicBezTo>
                  <a:close/>
                  <a:moveTo>
                    <a:pt x="13580" y="16976"/>
                  </a:moveTo>
                  <a:cubicBezTo>
                    <a:pt x="13557" y="16999"/>
                    <a:pt x="13557" y="17037"/>
                    <a:pt x="13580" y="17060"/>
                  </a:cubicBezTo>
                  <a:cubicBezTo>
                    <a:pt x="13604" y="17083"/>
                    <a:pt x="13642" y="17083"/>
                    <a:pt x="13665" y="17060"/>
                  </a:cubicBezTo>
                  <a:cubicBezTo>
                    <a:pt x="13688" y="17037"/>
                    <a:pt x="13688" y="16999"/>
                    <a:pt x="13665" y="16976"/>
                  </a:cubicBezTo>
                  <a:cubicBezTo>
                    <a:pt x="13642" y="16953"/>
                    <a:pt x="13604" y="16953"/>
                    <a:pt x="13580" y="16976"/>
                  </a:cubicBezTo>
                  <a:close/>
                  <a:moveTo>
                    <a:pt x="14710" y="16976"/>
                  </a:moveTo>
                  <a:cubicBezTo>
                    <a:pt x="14687" y="16999"/>
                    <a:pt x="14687" y="17037"/>
                    <a:pt x="14710" y="17060"/>
                  </a:cubicBezTo>
                  <a:cubicBezTo>
                    <a:pt x="14733" y="17083"/>
                    <a:pt x="14772" y="17083"/>
                    <a:pt x="14795" y="17060"/>
                  </a:cubicBezTo>
                  <a:cubicBezTo>
                    <a:pt x="14818" y="17037"/>
                    <a:pt x="14818" y="16999"/>
                    <a:pt x="14795" y="16976"/>
                  </a:cubicBezTo>
                  <a:cubicBezTo>
                    <a:pt x="14772" y="16953"/>
                    <a:pt x="14733" y="16953"/>
                    <a:pt x="14710" y="16976"/>
                  </a:cubicBezTo>
                  <a:close/>
                  <a:moveTo>
                    <a:pt x="15840" y="16976"/>
                  </a:moveTo>
                  <a:cubicBezTo>
                    <a:pt x="15817" y="16999"/>
                    <a:pt x="15817" y="17037"/>
                    <a:pt x="15840" y="17060"/>
                  </a:cubicBezTo>
                  <a:cubicBezTo>
                    <a:pt x="15863" y="17083"/>
                    <a:pt x="15901" y="17083"/>
                    <a:pt x="15925" y="17060"/>
                  </a:cubicBezTo>
                  <a:cubicBezTo>
                    <a:pt x="15948" y="17037"/>
                    <a:pt x="15948" y="16999"/>
                    <a:pt x="15925" y="16976"/>
                  </a:cubicBezTo>
                  <a:cubicBezTo>
                    <a:pt x="15901" y="16953"/>
                    <a:pt x="15863" y="16953"/>
                    <a:pt x="15840" y="16976"/>
                  </a:cubicBezTo>
                  <a:close/>
                  <a:moveTo>
                    <a:pt x="16970" y="16976"/>
                  </a:moveTo>
                  <a:cubicBezTo>
                    <a:pt x="16947" y="16999"/>
                    <a:pt x="16947" y="17037"/>
                    <a:pt x="16970" y="17060"/>
                  </a:cubicBezTo>
                  <a:cubicBezTo>
                    <a:pt x="16993" y="17083"/>
                    <a:pt x="17029" y="17083"/>
                    <a:pt x="17052" y="17060"/>
                  </a:cubicBezTo>
                  <a:cubicBezTo>
                    <a:pt x="17075" y="17037"/>
                    <a:pt x="17075" y="16999"/>
                    <a:pt x="17052" y="16976"/>
                  </a:cubicBezTo>
                  <a:cubicBezTo>
                    <a:pt x="17029" y="16953"/>
                    <a:pt x="16993" y="16953"/>
                    <a:pt x="16970" y="16976"/>
                  </a:cubicBezTo>
                  <a:close/>
                  <a:moveTo>
                    <a:pt x="18097" y="16976"/>
                  </a:moveTo>
                  <a:cubicBezTo>
                    <a:pt x="18074" y="16999"/>
                    <a:pt x="18074" y="17037"/>
                    <a:pt x="18097" y="17060"/>
                  </a:cubicBezTo>
                  <a:cubicBezTo>
                    <a:pt x="18120" y="17083"/>
                    <a:pt x="18158" y="17083"/>
                    <a:pt x="18181" y="17060"/>
                  </a:cubicBezTo>
                  <a:cubicBezTo>
                    <a:pt x="18205" y="17037"/>
                    <a:pt x="18205" y="16999"/>
                    <a:pt x="18181" y="16976"/>
                  </a:cubicBezTo>
                  <a:cubicBezTo>
                    <a:pt x="18158" y="16953"/>
                    <a:pt x="18120" y="16953"/>
                    <a:pt x="18097" y="16976"/>
                  </a:cubicBezTo>
                  <a:close/>
                  <a:moveTo>
                    <a:pt x="19227" y="16976"/>
                  </a:moveTo>
                  <a:cubicBezTo>
                    <a:pt x="19204" y="16999"/>
                    <a:pt x="19204" y="17037"/>
                    <a:pt x="19227" y="17060"/>
                  </a:cubicBezTo>
                  <a:cubicBezTo>
                    <a:pt x="19250" y="17083"/>
                    <a:pt x="19288" y="17083"/>
                    <a:pt x="19311" y="17060"/>
                  </a:cubicBezTo>
                  <a:cubicBezTo>
                    <a:pt x="19334" y="17037"/>
                    <a:pt x="19334" y="16999"/>
                    <a:pt x="19311" y="16976"/>
                  </a:cubicBezTo>
                  <a:cubicBezTo>
                    <a:pt x="19288" y="16953"/>
                    <a:pt x="19250" y="16953"/>
                    <a:pt x="19227" y="16976"/>
                  </a:cubicBezTo>
                  <a:close/>
                  <a:moveTo>
                    <a:pt x="20357" y="16976"/>
                  </a:moveTo>
                  <a:cubicBezTo>
                    <a:pt x="20334" y="16999"/>
                    <a:pt x="20334" y="17037"/>
                    <a:pt x="20357" y="17060"/>
                  </a:cubicBezTo>
                  <a:cubicBezTo>
                    <a:pt x="20380" y="17083"/>
                    <a:pt x="20418" y="17083"/>
                    <a:pt x="20441" y="17060"/>
                  </a:cubicBezTo>
                  <a:cubicBezTo>
                    <a:pt x="20464" y="17037"/>
                    <a:pt x="20464" y="16999"/>
                    <a:pt x="20441" y="16976"/>
                  </a:cubicBezTo>
                  <a:cubicBezTo>
                    <a:pt x="20418" y="16953"/>
                    <a:pt x="20380" y="16953"/>
                    <a:pt x="20357" y="16976"/>
                  </a:cubicBezTo>
                  <a:close/>
                  <a:moveTo>
                    <a:pt x="21487" y="16976"/>
                  </a:moveTo>
                  <a:cubicBezTo>
                    <a:pt x="21463" y="16999"/>
                    <a:pt x="21463" y="17037"/>
                    <a:pt x="21487" y="17060"/>
                  </a:cubicBezTo>
                  <a:cubicBezTo>
                    <a:pt x="21510" y="17083"/>
                    <a:pt x="21548" y="17083"/>
                    <a:pt x="21571" y="17060"/>
                  </a:cubicBezTo>
                  <a:cubicBezTo>
                    <a:pt x="21594" y="17037"/>
                    <a:pt x="21594" y="16999"/>
                    <a:pt x="21571" y="16976"/>
                  </a:cubicBezTo>
                  <a:cubicBezTo>
                    <a:pt x="21548" y="16953"/>
                    <a:pt x="21510" y="16953"/>
                    <a:pt x="21487" y="16976"/>
                  </a:cubicBezTo>
                  <a:close/>
                  <a:moveTo>
                    <a:pt x="17" y="18104"/>
                  </a:moveTo>
                  <a:cubicBezTo>
                    <a:pt x="-6" y="18127"/>
                    <a:pt x="-6" y="18165"/>
                    <a:pt x="17" y="18188"/>
                  </a:cubicBezTo>
                  <a:cubicBezTo>
                    <a:pt x="40" y="18211"/>
                    <a:pt x="78" y="18211"/>
                    <a:pt x="101" y="18188"/>
                  </a:cubicBezTo>
                  <a:cubicBezTo>
                    <a:pt x="125" y="18165"/>
                    <a:pt x="125" y="18127"/>
                    <a:pt x="101" y="18104"/>
                  </a:cubicBezTo>
                  <a:cubicBezTo>
                    <a:pt x="78" y="18081"/>
                    <a:pt x="40" y="18081"/>
                    <a:pt x="17" y="18104"/>
                  </a:cubicBezTo>
                  <a:close/>
                  <a:moveTo>
                    <a:pt x="1147" y="18104"/>
                  </a:moveTo>
                  <a:cubicBezTo>
                    <a:pt x="1124" y="18127"/>
                    <a:pt x="1124" y="18165"/>
                    <a:pt x="1147" y="18188"/>
                  </a:cubicBezTo>
                  <a:cubicBezTo>
                    <a:pt x="1170" y="18211"/>
                    <a:pt x="1208" y="18211"/>
                    <a:pt x="1231" y="18188"/>
                  </a:cubicBezTo>
                  <a:cubicBezTo>
                    <a:pt x="1254" y="18165"/>
                    <a:pt x="1254" y="18127"/>
                    <a:pt x="1231" y="18104"/>
                  </a:cubicBezTo>
                  <a:cubicBezTo>
                    <a:pt x="1208" y="18081"/>
                    <a:pt x="1170" y="18081"/>
                    <a:pt x="1147" y="18104"/>
                  </a:cubicBezTo>
                  <a:close/>
                  <a:moveTo>
                    <a:pt x="2277" y="18104"/>
                  </a:moveTo>
                  <a:cubicBezTo>
                    <a:pt x="2254" y="18127"/>
                    <a:pt x="2254" y="18165"/>
                    <a:pt x="2277" y="18188"/>
                  </a:cubicBezTo>
                  <a:cubicBezTo>
                    <a:pt x="2300" y="18211"/>
                    <a:pt x="2338" y="18211"/>
                    <a:pt x="2361" y="18188"/>
                  </a:cubicBezTo>
                  <a:cubicBezTo>
                    <a:pt x="2384" y="18165"/>
                    <a:pt x="2384" y="18127"/>
                    <a:pt x="2361" y="18104"/>
                  </a:cubicBezTo>
                  <a:cubicBezTo>
                    <a:pt x="2338" y="18081"/>
                    <a:pt x="2300" y="18081"/>
                    <a:pt x="2277" y="18104"/>
                  </a:cubicBezTo>
                  <a:close/>
                  <a:moveTo>
                    <a:pt x="3407" y="18104"/>
                  </a:moveTo>
                  <a:cubicBezTo>
                    <a:pt x="3383" y="18127"/>
                    <a:pt x="3383" y="18165"/>
                    <a:pt x="3407" y="18188"/>
                  </a:cubicBezTo>
                  <a:cubicBezTo>
                    <a:pt x="3430" y="18211"/>
                    <a:pt x="3465" y="18211"/>
                    <a:pt x="3488" y="18188"/>
                  </a:cubicBezTo>
                  <a:cubicBezTo>
                    <a:pt x="3511" y="18165"/>
                    <a:pt x="3511" y="18127"/>
                    <a:pt x="3488" y="18104"/>
                  </a:cubicBezTo>
                  <a:cubicBezTo>
                    <a:pt x="3465" y="18081"/>
                    <a:pt x="3430" y="18081"/>
                    <a:pt x="3407" y="18104"/>
                  </a:cubicBezTo>
                  <a:close/>
                  <a:moveTo>
                    <a:pt x="4536" y="18104"/>
                  </a:moveTo>
                  <a:cubicBezTo>
                    <a:pt x="4513" y="18127"/>
                    <a:pt x="4513" y="18165"/>
                    <a:pt x="4536" y="18188"/>
                  </a:cubicBezTo>
                  <a:cubicBezTo>
                    <a:pt x="4559" y="18211"/>
                    <a:pt x="4595" y="18211"/>
                    <a:pt x="4618" y="18188"/>
                  </a:cubicBezTo>
                  <a:cubicBezTo>
                    <a:pt x="4641" y="18165"/>
                    <a:pt x="4641" y="18127"/>
                    <a:pt x="4618" y="18104"/>
                  </a:cubicBezTo>
                  <a:cubicBezTo>
                    <a:pt x="4595" y="18081"/>
                    <a:pt x="4559" y="18081"/>
                    <a:pt x="4536" y="18104"/>
                  </a:cubicBezTo>
                  <a:close/>
                  <a:moveTo>
                    <a:pt x="5663" y="18104"/>
                  </a:moveTo>
                  <a:cubicBezTo>
                    <a:pt x="5640" y="18127"/>
                    <a:pt x="5640" y="18165"/>
                    <a:pt x="5663" y="18188"/>
                  </a:cubicBezTo>
                  <a:cubicBezTo>
                    <a:pt x="5687" y="18211"/>
                    <a:pt x="5725" y="18211"/>
                    <a:pt x="5748" y="18188"/>
                  </a:cubicBezTo>
                  <a:cubicBezTo>
                    <a:pt x="5771" y="18165"/>
                    <a:pt x="5771" y="18127"/>
                    <a:pt x="5748" y="18104"/>
                  </a:cubicBezTo>
                  <a:cubicBezTo>
                    <a:pt x="5725" y="18081"/>
                    <a:pt x="5687" y="18081"/>
                    <a:pt x="5663" y="18104"/>
                  </a:cubicBezTo>
                  <a:close/>
                  <a:moveTo>
                    <a:pt x="6793" y="18104"/>
                  </a:moveTo>
                  <a:cubicBezTo>
                    <a:pt x="6770" y="18127"/>
                    <a:pt x="6770" y="18165"/>
                    <a:pt x="6793" y="18188"/>
                  </a:cubicBezTo>
                  <a:cubicBezTo>
                    <a:pt x="6816" y="18211"/>
                    <a:pt x="6855" y="18211"/>
                    <a:pt x="6878" y="18188"/>
                  </a:cubicBezTo>
                  <a:cubicBezTo>
                    <a:pt x="6901" y="18165"/>
                    <a:pt x="6901" y="18127"/>
                    <a:pt x="6878" y="18104"/>
                  </a:cubicBezTo>
                  <a:cubicBezTo>
                    <a:pt x="6855" y="18081"/>
                    <a:pt x="6816" y="18081"/>
                    <a:pt x="6793" y="18104"/>
                  </a:cubicBezTo>
                  <a:close/>
                  <a:moveTo>
                    <a:pt x="7923" y="18104"/>
                  </a:moveTo>
                  <a:cubicBezTo>
                    <a:pt x="7900" y="18127"/>
                    <a:pt x="7900" y="18165"/>
                    <a:pt x="7923" y="18188"/>
                  </a:cubicBezTo>
                  <a:cubicBezTo>
                    <a:pt x="7946" y="18211"/>
                    <a:pt x="7984" y="18211"/>
                    <a:pt x="8008" y="18188"/>
                  </a:cubicBezTo>
                  <a:cubicBezTo>
                    <a:pt x="8031" y="18165"/>
                    <a:pt x="8031" y="18127"/>
                    <a:pt x="8008" y="18104"/>
                  </a:cubicBezTo>
                  <a:cubicBezTo>
                    <a:pt x="7984" y="18081"/>
                    <a:pt x="7946" y="18081"/>
                    <a:pt x="7923" y="18104"/>
                  </a:cubicBezTo>
                  <a:close/>
                  <a:moveTo>
                    <a:pt x="9053" y="18104"/>
                  </a:moveTo>
                  <a:cubicBezTo>
                    <a:pt x="9030" y="18127"/>
                    <a:pt x="9030" y="18165"/>
                    <a:pt x="9053" y="18188"/>
                  </a:cubicBezTo>
                  <a:cubicBezTo>
                    <a:pt x="9076" y="18211"/>
                    <a:pt x="9114" y="18211"/>
                    <a:pt x="9137" y="18188"/>
                  </a:cubicBezTo>
                  <a:cubicBezTo>
                    <a:pt x="9160" y="18165"/>
                    <a:pt x="9160" y="18127"/>
                    <a:pt x="9137" y="18104"/>
                  </a:cubicBezTo>
                  <a:cubicBezTo>
                    <a:pt x="9114" y="18081"/>
                    <a:pt x="9076" y="18081"/>
                    <a:pt x="9053" y="18104"/>
                  </a:cubicBezTo>
                  <a:close/>
                  <a:moveTo>
                    <a:pt x="10183" y="18104"/>
                  </a:moveTo>
                  <a:cubicBezTo>
                    <a:pt x="10160" y="18127"/>
                    <a:pt x="10160" y="18165"/>
                    <a:pt x="10183" y="18188"/>
                  </a:cubicBezTo>
                  <a:cubicBezTo>
                    <a:pt x="10206" y="18211"/>
                    <a:pt x="10241" y="18211"/>
                    <a:pt x="10264" y="18188"/>
                  </a:cubicBezTo>
                  <a:cubicBezTo>
                    <a:pt x="10288" y="18165"/>
                    <a:pt x="10288" y="18127"/>
                    <a:pt x="10264" y="18104"/>
                  </a:cubicBezTo>
                  <a:cubicBezTo>
                    <a:pt x="10241" y="18081"/>
                    <a:pt x="10206" y="18081"/>
                    <a:pt x="10183" y="18104"/>
                  </a:cubicBezTo>
                  <a:close/>
                  <a:moveTo>
                    <a:pt x="11324" y="18104"/>
                  </a:moveTo>
                  <a:cubicBezTo>
                    <a:pt x="11300" y="18127"/>
                    <a:pt x="11300" y="18165"/>
                    <a:pt x="11324" y="18188"/>
                  </a:cubicBezTo>
                  <a:cubicBezTo>
                    <a:pt x="11347" y="18211"/>
                    <a:pt x="11382" y="18211"/>
                    <a:pt x="11405" y="18188"/>
                  </a:cubicBezTo>
                  <a:cubicBezTo>
                    <a:pt x="11428" y="18165"/>
                    <a:pt x="11428" y="18127"/>
                    <a:pt x="11405" y="18104"/>
                  </a:cubicBezTo>
                  <a:cubicBezTo>
                    <a:pt x="11382" y="18081"/>
                    <a:pt x="11347" y="18081"/>
                    <a:pt x="11324" y="18104"/>
                  </a:cubicBezTo>
                  <a:close/>
                  <a:moveTo>
                    <a:pt x="12451" y="18104"/>
                  </a:moveTo>
                  <a:cubicBezTo>
                    <a:pt x="12428" y="18127"/>
                    <a:pt x="12428" y="18165"/>
                    <a:pt x="12451" y="18188"/>
                  </a:cubicBezTo>
                  <a:cubicBezTo>
                    <a:pt x="12474" y="18211"/>
                    <a:pt x="12512" y="18211"/>
                    <a:pt x="12535" y="18188"/>
                  </a:cubicBezTo>
                  <a:cubicBezTo>
                    <a:pt x="12558" y="18165"/>
                    <a:pt x="12558" y="18127"/>
                    <a:pt x="12535" y="18104"/>
                  </a:cubicBezTo>
                  <a:cubicBezTo>
                    <a:pt x="12512" y="18081"/>
                    <a:pt x="12474" y="18081"/>
                    <a:pt x="12451" y="18104"/>
                  </a:cubicBezTo>
                  <a:close/>
                  <a:moveTo>
                    <a:pt x="13580" y="18104"/>
                  </a:moveTo>
                  <a:cubicBezTo>
                    <a:pt x="13557" y="18127"/>
                    <a:pt x="13557" y="18165"/>
                    <a:pt x="13580" y="18188"/>
                  </a:cubicBezTo>
                  <a:cubicBezTo>
                    <a:pt x="13604" y="18211"/>
                    <a:pt x="13642" y="18211"/>
                    <a:pt x="13665" y="18188"/>
                  </a:cubicBezTo>
                  <a:cubicBezTo>
                    <a:pt x="13688" y="18165"/>
                    <a:pt x="13688" y="18127"/>
                    <a:pt x="13665" y="18104"/>
                  </a:cubicBezTo>
                  <a:cubicBezTo>
                    <a:pt x="13642" y="18081"/>
                    <a:pt x="13604" y="18081"/>
                    <a:pt x="13580" y="18104"/>
                  </a:cubicBezTo>
                  <a:close/>
                  <a:moveTo>
                    <a:pt x="14710" y="18104"/>
                  </a:moveTo>
                  <a:cubicBezTo>
                    <a:pt x="14687" y="18127"/>
                    <a:pt x="14687" y="18165"/>
                    <a:pt x="14710" y="18188"/>
                  </a:cubicBezTo>
                  <a:cubicBezTo>
                    <a:pt x="14733" y="18211"/>
                    <a:pt x="14772" y="18211"/>
                    <a:pt x="14795" y="18188"/>
                  </a:cubicBezTo>
                  <a:cubicBezTo>
                    <a:pt x="14818" y="18165"/>
                    <a:pt x="14818" y="18127"/>
                    <a:pt x="14795" y="18104"/>
                  </a:cubicBezTo>
                  <a:cubicBezTo>
                    <a:pt x="14772" y="18081"/>
                    <a:pt x="14733" y="18081"/>
                    <a:pt x="14710" y="18104"/>
                  </a:cubicBezTo>
                  <a:close/>
                  <a:moveTo>
                    <a:pt x="15840" y="18104"/>
                  </a:moveTo>
                  <a:cubicBezTo>
                    <a:pt x="15817" y="18127"/>
                    <a:pt x="15817" y="18165"/>
                    <a:pt x="15840" y="18188"/>
                  </a:cubicBezTo>
                  <a:cubicBezTo>
                    <a:pt x="15863" y="18211"/>
                    <a:pt x="15901" y="18211"/>
                    <a:pt x="15925" y="18188"/>
                  </a:cubicBezTo>
                  <a:cubicBezTo>
                    <a:pt x="15948" y="18165"/>
                    <a:pt x="15948" y="18127"/>
                    <a:pt x="15925" y="18104"/>
                  </a:cubicBezTo>
                  <a:cubicBezTo>
                    <a:pt x="15901" y="18081"/>
                    <a:pt x="15863" y="18081"/>
                    <a:pt x="15840" y="18104"/>
                  </a:cubicBezTo>
                  <a:close/>
                  <a:moveTo>
                    <a:pt x="16970" y="18104"/>
                  </a:moveTo>
                  <a:cubicBezTo>
                    <a:pt x="16947" y="18127"/>
                    <a:pt x="16947" y="18165"/>
                    <a:pt x="16970" y="18188"/>
                  </a:cubicBezTo>
                  <a:cubicBezTo>
                    <a:pt x="16993" y="18211"/>
                    <a:pt x="17029" y="18211"/>
                    <a:pt x="17052" y="18188"/>
                  </a:cubicBezTo>
                  <a:cubicBezTo>
                    <a:pt x="17075" y="18165"/>
                    <a:pt x="17075" y="18127"/>
                    <a:pt x="17052" y="18104"/>
                  </a:cubicBezTo>
                  <a:cubicBezTo>
                    <a:pt x="17029" y="18081"/>
                    <a:pt x="16993" y="18081"/>
                    <a:pt x="16970" y="18104"/>
                  </a:cubicBezTo>
                  <a:close/>
                  <a:moveTo>
                    <a:pt x="18097" y="18104"/>
                  </a:moveTo>
                  <a:cubicBezTo>
                    <a:pt x="18074" y="18127"/>
                    <a:pt x="18074" y="18165"/>
                    <a:pt x="18097" y="18188"/>
                  </a:cubicBezTo>
                  <a:cubicBezTo>
                    <a:pt x="18120" y="18211"/>
                    <a:pt x="18158" y="18211"/>
                    <a:pt x="18181" y="18188"/>
                  </a:cubicBezTo>
                  <a:cubicBezTo>
                    <a:pt x="18205" y="18165"/>
                    <a:pt x="18205" y="18127"/>
                    <a:pt x="18181" y="18104"/>
                  </a:cubicBezTo>
                  <a:cubicBezTo>
                    <a:pt x="18158" y="18081"/>
                    <a:pt x="18120" y="18081"/>
                    <a:pt x="18097" y="18104"/>
                  </a:cubicBezTo>
                  <a:close/>
                  <a:moveTo>
                    <a:pt x="19227" y="18104"/>
                  </a:moveTo>
                  <a:cubicBezTo>
                    <a:pt x="19204" y="18127"/>
                    <a:pt x="19204" y="18165"/>
                    <a:pt x="19227" y="18188"/>
                  </a:cubicBezTo>
                  <a:cubicBezTo>
                    <a:pt x="19250" y="18211"/>
                    <a:pt x="19288" y="18211"/>
                    <a:pt x="19311" y="18188"/>
                  </a:cubicBezTo>
                  <a:cubicBezTo>
                    <a:pt x="19334" y="18165"/>
                    <a:pt x="19334" y="18127"/>
                    <a:pt x="19311" y="18104"/>
                  </a:cubicBezTo>
                  <a:cubicBezTo>
                    <a:pt x="19288" y="18081"/>
                    <a:pt x="19250" y="18081"/>
                    <a:pt x="19227" y="18104"/>
                  </a:cubicBezTo>
                  <a:close/>
                  <a:moveTo>
                    <a:pt x="20357" y="18104"/>
                  </a:moveTo>
                  <a:cubicBezTo>
                    <a:pt x="20334" y="18127"/>
                    <a:pt x="20334" y="18165"/>
                    <a:pt x="20357" y="18188"/>
                  </a:cubicBezTo>
                  <a:cubicBezTo>
                    <a:pt x="20380" y="18211"/>
                    <a:pt x="20418" y="18211"/>
                    <a:pt x="20441" y="18188"/>
                  </a:cubicBezTo>
                  <a:cubicBezTo>
                    <a:pt x="20464" y="18165"/>
                    <a:pt x="20464" y="18127"/>
                    <a:pt x="20441" y="18104"/>
                  </a:cubicBezTo>
                  <a:cubicBezTo>
                    <a:pt x="20418" y="18081"/>
                    <a:pt x="20380" y="18081"/>
                    <a:pt x="20357" y="18104"/>
                  </a:cubicBezTo>
                  <a:close/>
                  <a:moveTo>
                    <a:pt x="21487" y="18104"/>
                  </a:moveTo>
                  <a:cubicBezTo>
                    <a:pt x="21463" y="18127"/>
                    <a:pt x="21463" y="18165"/>
                    <a:pt x="21487" y="18188"/>
                  </a:cubicBezTo>
                  <a:cubicBezTo>
                    <a:pt x="21510" y="18211"/>
                    <a:pt x="21548" y="18211"/>
                    <a:pt x="21571" y="18188"/>
                  </a:cubicBezTo>
                  <a:cubicBezTo>
                    <a:pt x="21594" y="18165"/>
                    <a:pt x="21594" y="18127"/>
                    <a:pt x="21571" y="18104"/>
                  </a:cubicBezTo>
                  <a:cubicBezTo>
                    <a:pt x="21548" y="18081"/>
                    <a:pt x="21510" y="18081"/>
                    <a:pt x="21487" y="18104"/>
                  </a:cubicBezTo>
                  <a:close/>
                  <a:moveTo>
                    <a:pt x="17" y="19231"/>
                  </a:moveTo>
                  <a:cubicBezTo>
                    <a:pt x="-6" y="19254"/>
                    <a:pt x="-6" y="19293"/>
                    <a:pt x="17" y="19316"/>
                  </a:cubicBezTo>
                  <a:cubicBezTo>
                    <a:pt x="40" y="19339"/>
                    <a:pt x="78" y="19339"/>
                    <a:pt x="101" y="19316"/>
                  </a:cubicBezTo>
                  <a:cubicBezTo>
                    <a:pt x="125" y="19293"/>
                    <a:pt x="125" y="19254"/>
                    <a:pt x="101" y="19231"/>
                  </a:cubicBezTo>
                  <a:cubicBezTo>
                    <a:pt x="78" y="19208"/>
                    <a:pt x="40" y="19208"/>
                    <a:pt x="17" y="19231"/>
                  </a:cubicBezTo>
                  <a:close/>
                  <a:moveTo>
                    <a:pt x="1147" y="19231"/>
                  </a:moveTo>
                  <a:cubicBezTo>
                    <a:pt x="1124" y="19254"/>
                    <a:pt x="1124" y="19293"/>
                    <a:pt x="1147" y="19316"/>
                  </a:cubicBezTo>
                  <a:cubicBezTo>
                    <a:pt x="1170" y="19339"/>
                    <a:pt x="1208" y="19339"/>
                    <a:pt x="1231" y="19316"/>
                  </a:cubicBezTo>
                  <a:cubicBezTo>
                    <a:pt x="1254" y="19293"/>
                    <a:pt x="1254" y="19254"/>
                    <a:pt x="1231" y="19231"/>
                  </a:cubicBezTo>
                  <a:cubicBezTo>
                    <a:pt x="1208" y="19208"/>
                    <a:pt x="1170" y="19208"/>
                    <a:pt x="1147" y="19231"/>
                  </a:cubicBezTo>
                  <a:close/>
                  <a:moveTo>
                    <a:pt x="2277" y="19231"/>
                  </a:moveTo>
                  <a:cubicBezTo>
                    <a:pt x="2254" y="19254"/>
                    <a:pt x="2254" y="19293"/>
                    <a:pt x="2277" y="19316"/>
                  </a:cubicBezTo>
                  <a:cubicBezTo>
                    <a:pt x="2300" y="19339"/>
                    <a:pt x="2338" y="19339"/>
                    <a:pt x="2361" y="19316"/>
                  </a:cubicBezTo>
                  <a:cubicBezTo>
                    <a:pt x="2384" y="19293"/>
                    <a:pt x="2384" y="19254"/>
                    <a:pt x="2361" y="19231"/>
                  </a:cubicBezTo>
                  <a:cubicBezTo>
                    <a:pt x="2338" y="19208"/>
                    <a:pt x="2300" y="19208"/>
                    <a:pt x="2277" y="19231"/>
                  </a:cubicBezTo>
                  <a:close/>
                  <a:moveTo>
                    <a:pt x="3407" y="19231"/>
                  </a:moveTo>
                  <a:cubicBezTo>
                    <a:pt x="3383" y="19254"/>
                    <a:pt x="3383" y="19293"/>
                    <a:pt x="3407" y="19316"/>
                  </a:cubicBezTo>
                  <a:cubicBezTo>
                    <a:pt x="3430" y="19339"/>
                    <a:pt x="3465" y="19339"/>
                    <a:pt x="3488" y="19316"/>
                  </a:cubicBezTo>
                  <a:cubicBezTo>
                    <a:pt x="3511" y="19293"/>
                    <a:pt x="3511" y="19254"/>
                    <a:pt x="3488" y="19231"/>
                  </a:cubicBezTo>
                  <a:cubicBezTo>
                    <a:pt x="3465" y="19208"/>
                    <a:pt x="3430" y="19208"/>
                    <a:pt x="3407" y="19231"/>
                  </a:cubicBezTo>
                  <a:close/>
                  <a:moveTo>
                    <a:pt x="4536" y="19231"/>
                  </a:moveTo>
                  <a:cubicBezTo>
                    <a:pt x="4513" y="19254"/>
                    <a:pt x="4513" y="19293"/>
                    <a:pt x="4536" y="19316"/>
                  </a:cubicBezTo>
                  <a:cubicBezTo>
                    <a:pt x="4559" y="19339"/>
                    <a:pt x="4595" y="19339"/>
                    <a:pt x="4618" y="19316"/>
                  </a:cubicBezTo>
                  <a:cubicBezTo>
                    <a:pt x="4641" y="19293"/>
                    <a:pt x="4641" y="19254"/>
                    <a:pt x="4618" y="19231"/>
                  </a:cubicBezTo>
                  <a:cubicBezTo>
                    <a:pt x="4595" y="19208"/>
                    <a:pt x="4559" y="19208"/>
                    <a:pt x="4536" y="19231"/>
                  </a:cubicBezTo>
                  <a:close/>
                  <a:moveTo>
                    <a:pt x="5663" y="19231"/>
                  </a:moveTo>
                  <a:cubicBezTo>
                    <a:pt x="5640" y="19254"/>
                    <a:pt x="5640" y="19293"/>
                    <a:pt x="5663" y="19316"/>
                  </a:cubicBezTo>
                  <a:cubicBezTo>
                    <a:pt x="5687" y="19339"/>
                    <a:pt x="5725" y="19339"/>
                    <a:pt x="5748" y="19316"/>
                  </a:cubicBezTo>
                  <a:cubicBezTo>
                    <a:pt x="5771" y="19293"/>
                    <a:pt x="5771" y="19254"/>
                    <a:pt x="5748" y="19231"/>
                  </a:cubicBezTo>
                  <a:cubicBezTo>
                    <a:pt x="5725" y="19208"/>
                    <a:pt x="5687" y="19208"/>
                    <a:pt x="5663" y="19231"/>
                  </a:cubicBezTo>
                  <a:close/>
                  <a:moveTo>
                    <a:pt x="6793" y="19231"/>
                  </a:moveTo>
                  <a:cubicBezTo>
                    <a:pt x="6770" y="19254"/>
                    <a:pt x="6770" y="19293"/>
                    <a:pt x="6793" y="19316"/>
                  </a:cubicBezTo>
                  <a:cubicBezTo>
                    <a:pt x="6816" y="19339"/>
                    <a:pt x="6855" y="19339"/>
                    <a:pt x="6878" y="19316"/>
                  </a:cubicBezTo>
                  <a:cubicBezTo>
                    <a:pt x="6901" y="19293"/>
                    <a:pt x="6901" y="19254"/>
                    <a:pt x="6878" y="19231"/>
                  </a:cubicBezTo>
                  <a:cubicBezTo>
                    <a:pt x="6855" y="19208"/>
                    <a:pt x="6816" y="19208"/>
                    <a:pt x="6793" y="19231"/>
                  </a:cubicBezTo>
                  <a:close/>
                  <a:moveTo>
                    <a:pt x="7923" y="19231"/>
                  </a:moveTo>
                  <a:cubicBezTo>
                    <a:pt x="7900" y="19254"/>
                    <a:pt x="7900" y="19293"/>
                    <a:pt x="7923" y="19316"/>
                  </a:cubicBezTo>
                  <a:cubicBezTo>
                    <a:pt x="7946" y="19339"/>
                    <a:pt x="7984" y="19339"/>
                    <a:pt x="8008" y="19316"/>
                  </a:cubicBezTo>
                  <a:cubicBezTo>
                    <a:pt x="8031" y="19293"/>
                    <a:pt x="8031" y="19254"/>
                    <a:pt x="8008" y="19231"/>
                  </a:cubicBezTo>
                  <a:cubicBezTo>
                    <a:pt x="7984" y="19208"/>
                    <a:pt x="7946" y="19208"/>
                    <a:pt x="7923" y="19231"/>
                  </a:cubicBezTo>
                  <a:close/>
                  <a:moveTo>
                    <a:pt x="9053" y="19231"/>
                  </a:moveTo>
                  <a:cubicBezTo>
                    <a:pt x="9030" y="19254"/>
                    <a:pt x="9030" y="19293"/>
                    <a:pt x="9053" y="19316"/>
                  </a:cubicBezTo>
                  <a:cubicBezTo>
                    <a:pt x="9076" y="19339"/>
                    <a:pt x="9114" y="19339"/>
                    <a:pt x="9137" y="19316"/>
                  </a:cubicBezTo>
                  <a:cubicBezTo>
                    <a:pt x="9160" y="19293"/>
                    <a:pt x="9160" y="19254"/>
                    <a:pt x="9137" y="19231"/>
                  </a:cubicBezTo>
                  <a:cubicBezTo>
                    <a:pt x="9114" y="19208"/>
                    <a:pt x="9076" y="19208"/>
                    <a:pt x="9053" y="19231"/>
                  </a:cubicBezTo>
                  <a:close/>
                  <a:moveTo>
                    <a:pt x="10183" y="19231"/>
                  </a:moveTo>
                  <a:cubicBezTo>
                    <a:pt x="10160" y="19254"/>
                    <a:pt x="10160" y="19293"/>
                    <a:pt x="10183" y="19316"/>
                  </a:cubicBezTo>
                  <a:cubicBezTo>
                    <a:pt x="10206" y="19339"/>
                    <a:pt x="10241" y="19339"/>
                    <a:pt x="10264" y="19316"/>
                  </a:cubicBezTo>
                  <a:cubicBezTo>
                    <a:pt x="10288" y="19293"/>
                    <a:pt x="10288" y="19254"/>
                    <a:pt x="10264" y="19231"/>
                  </a:cubicBezTo>
                  <a:cubicBezTo>
                    <a:pt x="10241" y="19208"/>
                    <a:pt x="10206" y="19208"/>
                    <a:pt x="10183" y="19231"/>
                  </a:cubicBezTo>
                  <a:close/>
                  <a:moveTo>
                    <a:pt x="11324" y="19231"/>
                  </a:moveTo>
                  <a:cubicBezTo>
                    <a:pt x="11300" y="19254"/>
                    <a:pt x="11300" y="19293"/>
                    <a:pt x="11324" y="19316"/>
                  </a:cubicBezTo>
                  <a:cubicBezTo>
                    <a:pt x="11347" y="19339"/>
                    <a:pt x="11382" y="19339"/>
                    <a:pt x="11405" y="19316"/>
                  </a:cubicBezTo>
                  <a:cubicBezTo>
                    <a:pt x="11428" y="19293"/>
                    <a:pt x="11428" y="19254"/>
                    <a:pt x="11405" y="19231"/>
                  </a:cubicBezTo>
                  <a:cubicBezTo>
                    <a:pt x="11382" y="19208"/>
                    <a:pt x="11347" y="19208"/>
                    <a:pt x="11324" y="19231"/>
                  </a:cubicBezTo>
                  <a:close/>
                  <a:moveTo>
                    <a:pt x="12451" y="19231"/>
                  </a:moveTo>
                  <a:cubicBezTo>
                    <a:pt x="12428" y="19254"/>
                    <a:pt x="12428" y="19293"/>
                    <a:pt x="12451" y="19316"/>
                  </a:cubicBezTo>
                  <a:cubicBezTo>
                    <a:pt x="12474" y="19339"/>
                    <a:pt x="12512" y="19339"/>
                    <a:pt x="12535" y="19316"/>
                  </a:cubicBezTo>
                  <a:cubicBezTo>
                    <a:pt x="12558" y="19293"/>
                    <a:pt x="12558" y="19254"/>
                    <a:pt x="12535" y="19231"/>
                  </a:cubicBezTo>
                  <a:cubicBezTo>
                    <a:pt x="12512" y="19208"/>
                    <a:pt x="12474" y="19208"/>
                    <a:pt x="12451" y="19231"/>
                  </a:cubicBezTo>
                  <a:close/>
                  <a:moveTo>
                    <a:pt x="13580" y="19231"/>
                  </a:moveTo>
                  <a:cubicBezTo>
                    <a:pt x="13557" y="19254"/>
                    <a:pt x="13557" y="19293"/>
                    <a:pt x="13580" y="19316"/>
                  </a:cubicBezTo>
                  <a:cubicBezTo>
                    <a:pt x="13604" y="19339"/>
                    <a:pt x="13642" y="19339"/>
                    <a:pt x="13665" y="19316"/>
                  </a:cubicBezTo>
                  <a:cubicBezTo>
                    <a:pt x="13688" y="19293"/>
                    <a:pt x="13688" y="19254"/>
                    <a:pt x="13665" y="19231"/>
                  </a:cubicBezTo>
                  <a:cubicBezTo>
                    <a:pt x="13642" y="19208"/>
                    <a:pt x="13604" y="19208"/>
                    <a:pt x="13580" y="19231"/>
                  </a:cubicBezTo>
                  <a:close/>
                  <a:moveTo>
                    <a:pt x="14710" y="19231"/>
                  </a:moveTo>
                  <a:cubicBezTo>
                    <a:pt x="14687" y="19254"/>
                    <a:pt x="14687" y="19293"/>
                    <a:pt x="14710" y="19316"/>
                  </a:cubicBezTo>
                  <a:cubicBezTo>
                    <a:pt x="14733" y="19339"/>
                    <a:pt x="14772" y="19339"/>
                    <a:pt x="14795" y="19316"/>
                  </a:cubicBezTo>
                  <a:cubicBezTo>
                    <a:pt x="14818" y="19293"/>
                    <a:pt x="14818" y="19254"/>
                    <a:pt x="14795" y="19231"/>
                  </a:cubicBezTo>
                  <a:cubicBezTo>
                    <a:pt x="14772" y="19208"/>
                    <a:pt x="14733" y="19208"/>
                    <a:pt x="14710" y="19231"/>
                  </a:cubicBezTo>
                  <a:close/>
                  <a:moveTo>
                    <a:pt x="15840" y="19231"/>
                  </a:moveTo>
                  <a:cubicBezTo>
                    <a:pt x="15817" y="19254"/>
                    <a:pt x="15817" y="19293"/>
                    <a:pt x="15840" y="19316"/>
                  </a:cubicBezTo>
                  <a:cubicBezTo>
                    <a:pt x="15863" y="19339"/>
                    <a:pt x="15901" y="19339"/>
                    <a:pt x="15925" y="19316"/>
                  </a:cubicBezTo>
                  <a:cubicBezTo>
                    <a:pt x="15948" y="19293"/>
                    <a:pt x="15948" y="19254"/>
                    <a:pt x="15925" y="19231"/>
                  </a:cubicBezTo>
                  <a:cubicBezTo>
                    <a:pt x="15901" y="19208"/>
                    <a:pt x="15863" y="19208"/>
                    <a:pt x="15840" y="19231"/>
                  </a:cubicBezTo>
                  <a:close/>
                  <a:moveTo>
                    <a:pt x="16970" y="19231"/>
                  </a:moveTo>
                  <a:cubicBezTo>
                    <a:pt x="16947" y="19254"/>
                    <a:pt x="16947" y="19293"/>
                    <a:pt x="16970" y="19316"/>
                  </a:cubicBezTo>
                  <a:cubicBezTo>
                    <a:pt x="16993" y="19339"/>
                    <a:pt x="17029" y="19339"/>
                    <a:pt x="17052" y="19316"/>
                  </a:cubicBezTo>
                  <a:cubicBezTo>
                    <a:pt x="17075" y="19293"/>
                    <a:pt x="17075" y="19254"/>
                    <a:pt x="17052" y="19231"/>
                  </a:cubicBezTo>
                  <a:cubicBezTo>
                    <a:pt x="17029" y="19208"/>
                    <a:pt x="16993" y="19208"/>
                    <a:pt x="16970" y="19231"/>
                  </a:cubicBezTo>
                  <a:close/>
                  <a:moveTo>
                    <a:pt x="18097" y="19231"/>
                  </a:moveTo>
                  <a:cubicBezTo>
                    <a:pt x="18074" y="19254"/>
                    <a:pt x="18074" y="19293"/>
                    <a:pt x="18097" y="19316"/>
                  </a:cubicBezTo>
                  <a:cubicBezTo>
                    <a:pt x="18120" y="19339"/>
                    <a:pt x="18158" y="19339"/>
                    <a:pt x="18181" y="19316"/>
                  </a:cubicBezTo>
                  <a:cubicBezTo>
                    <a:pt x="18205" y="19293"/>
                    <a:pt x="18205" y="19254"/>
                    <a:pt x="18181" y="19231"/>
                  </a:cubicBezTo>
                  <a:cubicBezTo>
                    <a:pt x="18158" y="19208"/>
                    <a:pt x="18120" y="19208"/>
                    <a:pt x="18097" y="19231"/>
                  </a:cubicBezTo>
                  <a:close/>
                  <a:moveTo>
                    <a:pt x="19227" y="19231"/>
                  </a:moveTo>
                  <a:cubicBezTo>
                    <a:pt x="19204" y="19254"/>
                    <a:pt x="19204" y="19293"/>
                    <a:pt x="19227" y="19316"/>
                  </a:cubicBezTo>
                  <a:cubicBezTo>
                    <a:pt x="19250" y="19339"/>
                    <a:pt x="19288" y="19339"/>
                    <a:pt x="19311" y="19316"/>
                  </a:cubicBezTo>
                  <a:cubicBezTo>
                    <a:pt x="19334" y="19293"/>
                    <a:pt x="19334" y="19254"/>
                    <a:pt x="19311" y="19231"/>
                  </a:cubicBezTo>
                  <a:cubicBezTo>
                    <a:pt x="19288" y="19208"/>
                    <a:pt x="19250" y="19208"/>
                    <a:pt x="19227" y="19231"/>
                  </a:cubicBezTo>
                  <a:close/>
                  <a:moveTo>
                    <a:pt x="20357" y="19231"/>
                  </a:moveTo>
                  <a:cubicBezTo>
                    <a:pt x="20334" y="19254"/>
                    <a:pt x="20334" y="19293"/>
                    <a:pt x="20357" y="19316"/>
                  </a:cubicBezTo>
                  <a:cubicBezTo>
                    <a:pt x="20380" y="19339"/>
                    <a:pt x="20418" y="19339"/>
                    <a:pt x="20441" y="19316"/>
                  </a:cubicBezTo>
                  <a:cubicBezTo>
                    <a:pt x="20464" y="19293"/>
                    <a:pt x="20464" y="19254"/>
                    <a:pt x="20441" y="19231"/>
                  </a:cubicBezTo>
                  <a:cubicBezTo>
                    <a:pt x="20418" y="19208"/>
                    <a:pt x="20380" y="19208"/>
                    <a:pt x="20357" y="19231"/>
                  </a:cubicBezTo>
                  <a:close/>
                  <a:moveTo>
                    <a:pt x="21487" y="19231"/>
                  </a:moveTo>
                  <a:cubicBezTo>
                    <a:pt x="21463" y="19254"/>
                    <a:pt x="21463" y="19293"/>
                    <a:pt x="21487" y="19316"/>
                  </a:cubicBezTo>
                  <a:cubicBezTo>
                    <a:pt x="21510" y="19339"/>
                    <a:pt x="21548" y="19339"/>
                    <a:pt x="21571" y="19316"/>
                  </a:cubicBezTo>
                  <a:cubicBezTo>
                    <a:pt x="21594" y="19293"/>
                    <a:pt x="21594" y="19254"/>
                    <a:pt x="21571" y="19231"/>
                  </a:cubicBezTo>
                  <a:cubicBezTo>
                    <a:pt x="21548" y="19208"/>
                    <a:pt x="21510" y="19208"/>
                    <a:pt x="21487" y="19231"/>
                  </a:cubicBezTo>
                  <a:close/>
                  <a:moveTo>
                    <a:pt x="17" y="20359"/>
                  </a:moveTo>
                  <a:cubicBezTo>
                    <a:pt x="-6" y="20382"/>
                    <a:pt x="-6" y="20420"/>
                    <a:pt x="17" y="20443"/>
                  </a:cubicBezTo>
                  <a:cubicBezTo>
                    <a:pt x="40" y="20466"/>
                    <a:pt x="78" y="20466"/>
                    <a:pt x="101" y="20443"/>
                  </a:cubicBezTo>
                  <a:cubicBezTo>
                    <a:pt x="125" y="20420"/>
                    <a:pt x="125" y="20382"/>
                    <a:pt x="101" y="20359"/>
                  </a:cubicBezTo>
                  <a:cubicBezTo>
                    <a:pt x="78" y="20336"/>
                    <a:pt x="40" y="20336"/>
                    <a:pt x="17" y="20359"/>
                  </a:cubicBezTo>
                  <a:close/>
                  <a:moveTo>
                    <a:pt x="1147" y="20359"/>
                  </a:moveTo>
                  <a:cubicBezTo>
                    <a:pt x="1124" y="20382"/>
                    <a:pt x="1124" y="20420"/>
                    <a:pt x="1147" y="20443"/>
                  </a:cubicBezTo>
                  <a:cubicBezTo>
                    <a:pt x="1170" y="20466"/>
                    <a:pt x="1208" y="20466"/>
                    <a:pt x="1231" y="20443"/>
                  </a:cubicBezTo>
                  <a:cubicBezTo>
                    <a:pt x="1254" y="20420"/>
                    <a:pt x="1254" y="20382"/>
                    <a:pt x="1231" y="20359"/>
                  </a:cubicBezTo>
                  <a:cubicBezTo>
                    <a:pt x="1208" y="20336"/>
                    <a:pt x="1170" y="20336"/>
                    <a:pt x="1147" y="20359"/>
                  </a:cubicBezTo>
                  <a:close/>
                  <a:moveTo>
                    <a:pt x="2277" y="20359"/>
                  </a:moveTo>
                  <a:cubicBezTo>
                    <a:pt x="2254" y="20382"/>
                    <a:pt x="2254" y="20420"/>
                    <a:pt x="2277" y="20443"/>
                  </a:cubicBezTo>
                  <a:cubicBezTo>
                    <a:pt x="2300" y="20466"/>
                    <a:pt x="2338" y="20466"/>
                    <a:pt x="2361" y="20443"/>
                  </a:cubicBezTo>
                  <a:cubicBezTo>
                    <a:pt x="2384" y="20420"/>
                    <a:pt x="2384" y="20382"/>
                    <a:pt x="2361" y="20359"/>
                  </a:cubicBezTo>
                  <a:cubicBezTo>
                    <a:pt x="2338" y="20336"/>
                    <a:pt x="2300" y="20336"/>
                    <a:pt x="2277" y="20359"/>
                  </a:cubicBezTo>
                  <a:close/>
                  <a:moveTo>
                    <a:pt x="3407" y="20359"/>
                  </a:moveTo>
                  <a:cubicBezTo>
                    <a:pt x="3383" y="20382"/>
                    <a:pt x="3383" y="20420"/>
                    <a:pt x="3407" y="20443"/>
                  </a:cubicBezTo>
                  <a:cubicBezTo>
                    <a:pt x="3430" y="20466"/>
                    <a:pt x="3465" y="20466"/>
                    <a:pt x="3488" y="20443"/>
                  </a:cubicBezTo>
                  <a:cubicBezTo>
                    <a:pt x="3511" y="20420"/>
                    <a:pt x="3511" y="20382"/>
                    <a:pt x="3488" y="20359"/>
                  </a:cubicBezTo>
                  <a:cubicBezTo>
                    <a:pt x="3465" y="20336"/>
                    <a:pt x="3430" y="20336"/>
                    <a:pt x="3407" y="20359"/>
                  </a:cubicBezTo>
                  <a:close/>
                  <a:moveTo>
                    <a:pt x="4536" y="20359"/>
                  </a:moveTo>
                  <a:cubicBezTo>
                    <a:pt x="4513" y="20382"/>
                    <a:pt x="4513" y="20420"/>
                    <a:pt x="4536" y="20443"/>
                  </a:cubicBezTo>
                  <a:cubicBezTo>
                    <a:pt x="4559" y="20466"/>
                    <a:pt x="4595" y="20466"/>
                    <a:pt x="4618" y="20443"/>
                  </a:cubicBezTo>
                  <a:cubicBezTo>
                    <a:pt x="4641" y="20420"/>
                    <a:pt x="4641" y="20382"/>
                    <a:pt x="4618" y="20359"/>
                  </a:cubicBezTo>
                  <a:cubicBezTo>
                    <a:pt x="4595" y="20336"/>
                    <a:pt x="4559" y="20336"/>
                    <a:pt x="4536" y="20359"/>
                  </a:cubicBezTo>
                  <a:close/>
                  <a:moveTo>
                    <a:pt x="5663" y="20359"/>
                  </a:moveTo>
                  <a:cubicBezTo>
                    <a:pt x="5640" y="20382"/>
                    <a:pt x="5640" y="20420"/>
                    <a:pt x="5663" y="20443"/>
                  </a:cubicBezTo>
                  <a:cubicBezTo>
                    <a:pt x="5687" y="20466"/>
                    <a:pt x="5725" y="20466"/>
                    <a:pt x="5748" y="20443"/>
                  </a:cubicBezTo>
                  <a:cubicBezTo>
                    <a:pt x="5771" y="20420"/>
                    <a:pt x="5771" y="20382"/>
                    <a:pt x="5748" y="20359"/>
                  </a:cubicBezTo>
                  <a:cubicBezTo>
                    <a:pt x="5725" y="20336"/>
                    <a:pt x="5687" y="20336"/>
                    <a:pt x="5663" y="20359"/>
                  </a:cubicBezTo>
                  <a:close/>
                  <a:moveTo>
                    <a:pt x="6793" y="20359"/>
                  </a:moveTo>
                  <a:cubicBezTo>
                    <a:pt x="6770" y="20382"/>
                    <a:pt x="6770" y="20420"/>
                    <a:pt x="6793" y="20443"/>
                  </a:cubicBezTo>
                  <a:cubicBezTo>
                    <a:pt x="6816" y="20466"/>
                    <a:pt x="6855" y="20466"/>
                    <a:pt x="6878" y="20443"/>
                  </a:cubicBezTo>
                  <a:cubicBezTo>
                    <a:pt x="6901" y="20420"/>
                    <a:pt x="6901" y="20382"/>
                    <a:pt x="6878" y="20359"/>
                  </a:cubicBezTo>
                  <a:cubicBezTo>
                    <a:pt x="6855" y="20336"/>
                    <a:pt x="6816" y="20336"/>
                    <a:pt x="6793" y="20359"/>
                  </a:cubicBezTo>
                  <a:close/>
                  <a:moveTo>
                    <a:pt x="7923" y="20359"/>
                  </a:moveTo>
                  <a:cubicBezTo>
                    <a:pt x="7900" y="20382"/>
                    <a:pt x="7900" y="20420"/>
                    <a:pt x="7923" y="20443"/>
                  </a:cubicBezTo>
                  <a:cubicBezTo>
                    <a:pt x="7946" y="20466"/>
                    <a:pt x="7984" y="20466"/>
                    <a:pt x="8008" y="20443"/>
                  </a:cubicBezTo>
                  <a:cubicBezTo>
                    <a:pt x="8031" y="20420"/>
                    <a:pt x="8031" y="20382"/>
                    <a:pt x="8008" y="20359"/>
                  </a:cubicBezTo>
                  <a:cubicBezTo>
                    <a:pt x="7984" y="20336"/>
                    <a:pt x="7946" y="20336"/>
                    <a:pt x="7923" y="20359"/>
                  </a:cubicBezTo>
                  <a:close/>
                  <a:moveTo>
                    <a:pt x="9053" y="20359"/>
                  </a:moveTo>
                  <a:cubicBezTo>
                    <a:pt x="9030" y="20382"/>
                    <a:pt x="9030" y="20420"/>
                    <a:pt x="9053" y="20443"/>
                  </a:cubicBezTo>
                  <a:cubicBezTo>
                    <a:pt x="9076" y="20466"/>
                    <a:pt x="9114" y="20466"/>
                    <a:pt x="9137" y="20443"/>
                  </a:cubicBezTo>
                  <a:cubicBezTo>
                    <a:pt x="9160" y="20420"/>
                    <a:pt x="9160" y="20382"/>
                    <a:pt x="9137" y="20359"/>
                  </a:cubicBezTo>
                  <a:cubicBezTo>
                    <a:pt x="9114" y="20336"/>
                    <a:pt x="9076" y="20336"/>
                    <a:pt x="9053" y="20359"/>
                  </a:cubicBezTo>
                  <a:close/>
                  <a:moveTo>
                    <a:pt x="10183" y="20359"/>
                  </a:moveTo>
                  <a:cubicBezTo>
                    <a:pt x="10160" y="20382"/>
                    <a:pt x="10160" y="20420"/>
                    <a:pt x="10183" y="20443"/>
                  </a:cubicBezTo>
                  <a:cubicBezTo>
                    <a:pt x="10206" y="20466"/>
                    <a:pt x="10241" y="20466"/>
                    <a:pt x="10264" y="20443"/>
                  </a:cubicBezTo>
                  <a:cubicBezTo>
                    <a:pt x="10288" y="20420"/>
                    <a:pt x="10288" y="20382"/>
                    <a:pt x="10264" y="20359"/>
                  </a:cubicBezTo>
                  <a:cubicBezTo>
                    <a:pt x="10241" y="20336"/>
                    <a:pt x="10206" y="20336"/>
                    <a:pt x="10183" y="20359"/>
                  </a:cubicBezTo>
                  <a:close/>
                  <a:moveTo>
                    <a:pt x="11324" y="20359"/>
                  </a:moveTo>
                  <a:cubicBezTo>
                    <a:pt x="11300" y="20382"/>
                    <a:pt x="11300" y="20420"/>
                    <a:pt x="11324" y="20443"/>
                  </a:cubicBezTo>
                  <a:cubicBezTo>
                    <a:pt x="11347" y="20466"/>
                    <a:pt x="11382" y="20466"/>
                    <a:pt x="11405" y="20443"/>
                  </a:cubicBezTo>
                  <a:cubicBezTo>
                    <a:pt x="11428" y="20420"/>
                    <a:pt x="11428" y="20382"/>
                    <a:pt x="11405" y="20359"/>
                  </a:cubicBezTo>
                  <a:cubicBezTo>
                    <a:pt x="11382" y="20336"/>
                    <a:pt x="11347" y="20336"/>
                    <a:pt x="11324" y="20359"/>
                  </a:cubicBezTo>
                  <a:close/>
                  <a:moveTo>
                    <a:pt x="12451" y="20359"/>
                  </a:moveTo>
                  <a:cubicBezTo>
                    <a:pt x="12428" y="20382"/>
                    <a:pt x="12428" y="20420"/>
                    <a:pt x="12451" y="20443"/>
                  </a:cubicBezTo>
                  <a:cubicBezTo>
                    <a:pt x="12474" y="20466"/>
                    <a:pt x="12512" y="20466"/>
                    <a:pt x="12535" y="20443"/>
                  </a:cubicBezTo>
                  <a:cubicBezTo>
                    <a:pt x="12558" y="20420"/>
                    <a:pt x="12558" y="20382"/>
                    <a:pt x="12535" y="20359"/>
                  </a:cubicBezTo>
                  <a:cubicBezTo>
                    <a:pt x="12512" y="20336"/>
                    <a:pt x="12474" y="20336"/>
                    <a:pt x="12451" y="20359"/>
                  </a:cubicBezTo>
                  <a:close/>
                  <a:moveTo>
                    <a:pt x="13580" y="20359"/>
                  </a:moveTo>
                  <a:cubicBezTo>
                    <a:pt x="13557" y="20382"/>
                    <a:pt x="13557" y="20420"/>
                    <a:pt x="13580" y="20443"/>
                  </a:cubicBezTo>
                  <a:cubicBezTo>
                    <a:pt x="13604" y="20466"/>
                    <a:pt x="13642" y="20466"/>
                    <a:pt x="13665" y="20443"/>
                  </a:cubicBezTo>
                  <a:cubicBezTo>
                    <a:pt x="13688" y="20420"/>
                    <a:pt x="13688" y="20382"/>
                    <a:pt x="13665" y="20359"/>
                  </a:cubicBezTo>
                  <a:cubicBezTo>
                    <a:pt x="13642" y="20336"/>
                    <a:pt x="13604" y="20336"/>
                    <a:pt x="13580" y="20359"/>
                  </a:cubicBezTo>
                  <a:close/>
                  <a:moveTo>
                    <a:pt x="14710" y="20359"/>
                  </a:moveTo>
                  <a:cubicBezTo>
                    <a:pt x="14687" y="20382"/>
                    <a:pt x="14687" y="20420"/>
                    <a:pt x="14710" y="20443"/>
                  </a:cubicBezTo>
                  <a:cubicBezTo>
                    <a:pt x="14733" y="20466"/>
                    <a:pt x="14772" y="20466"/>
                    <a:pt x="14795" y="20443"/>
                  </a:cubicBezTo>
                  <a:cubicBezTo>
                    <a:pt x="14818" y="20420"/>
                    <a:pt x="14818" y="20382"/>
                    <a:pt x="14795" y="20359"/>
                  </a:cubicBezTo>
                  <a:cubicBezTo>
                    <a:pt x="14772" y="20336"/>
                    <a:pt x="14733" y="20336"/>
                    <a:pt x="14710" y="20359"/>
                  </a:cubicBezTo>
                  <a:close/>
                  <a:moveTo>
                    <a:pt x="15840" y="20359"/>
                  </a:moveTo>
                  <a:cubicBezTo>
                    <a:pt x="15817" y="20382"/>
                    <a:pt x="15817" y="20420"/>
                    <a:pt x="15840" y="20443"/>
                  </a:cubicBezTo>
                  <a:cubicBezTo>
                    <a:pt x="15863" y="20466"/>
                    <a:pt x="15901" y="20466"/>
                    <a:pt x="15925" y="20443"/>
                  </a:cubicBezTo>
                  <a:cubicBezTo>
                    <a:pt x="15948" y="20420"/>
                    <a:pt x="15948" y="20382"/>
                    <a:pt x="15925" y="20359"/>
                  </a:cubicBezTo>
                  <a:cubicBezTo>
                    <a:pt x="15901" y="20336"/>
                    <a:pt x="15863" y="20336"/>
                    <a:pt x="15840" y="20359"/>
                  </a:cubicBezTo>
                  <a:close/>
                  <a:moveTo>
                    <a:pt x="16970" y="20359"/>
                  </a:moveTo>
                  <a:cubicBezTo>
                    <a:pt x="16947" y="20382"/>
                    <a:pt x="16947" y="20420"/>
                    <a:pt x="16970" y="20443"/>
                  </a:cubicBezTo>
                  <a:cubicBezTo>
                    <a:pt x="16993" y="20466"/>
                    <a:pt x="17029" y="20466"/>
                    <a:pt x="17052" y="20443"/>
                  </a:cubicBezTo>
                  <a:cubicBezTo>
                    <a:pt x="17075" y="20420"/>
                    <a:pt x="17075" y="20382"/>
                    <a:pt x="17052" y="20359"/>
                  </a:cubicBezTo>
                  <a:cubicBezTo>
                    <a:pt x="17029" y="20336"/>
                    <a:pt x="16993" y="20336"/>
                    <a:pt x="16970" y="20359"/>
                  </a:cubicBezTo>
                  <a:close/>
                  <a:moveTo>
                    <a:pt x="18097" y="20359"/>
                  </a:moveTo>
                  <a:cubicBezTo>
                    <a:pt x="18074" y="20382"/>
                    <a:pt x="18074" y="20420"/>
                    <a:pt x="18097" y="20443"/>
                  </a:cubicBezTo>
                  <a:cubicBezTo>
                    <a:pt x="18120" y="20466"/>
                    <a:pt x="18158" y="20466"/>
                    <a:pt x="18181" y="20443"/>
                  </a:cubicBezTo>
                  <a:cubicBezTo>
                    <a:pt x="18205" y="20420"/>
                    <a:pt x="18205" y="20382"/>
                    <a:pt x="18181" y="20359"/>
                  </a:cubicBezTo>
                  <a:cubicBezTo>
                    <a:pt x="18158" y="20336"/>
                    <a:pt x="18120" y="20336"/>
                    <a:pt x="18097" y="20359"/>
                  </a:cubicBezTo>
                  <a:close/>
                  <a:moveTo>
                    <a:pt x="19227" y="20359"/>
                  </a:moveTo>
                  <a:cubicBezTo>
                    <a:pt x="19204" y="20382"/>
                    <a:pt x="19204" y="20420"/>
                    <a:pt x="19227" y="20443"/>
                  </a:cubicBezTo>
                  <a:cubicBezTo>
                    <a:pt x="19250" y="20466"/>
                    <a:pt x="19288" y="20466"/>
                    <a:pt x="19311" y="20443"/>
                  </a:cubicBezTo>
                  <a:cubicBezTo>
                    <a:pt x="19334" y="20420"/>
                    <a:pt x="19334" y="20382"/>
                    <a:pt x="19311" y="20359"/>
                  </a:cubicBezTo>
                  <a:cubicBezTo>
                    <a:pt x="19288" y="20336"/>
                    <a:pt x="19250" y="20336"/>
                    <a:pt x="19227" y="20359"/>
                  </a:cubicBezTo>
                  <a:close/>
                  <a:moveTo>
                    <a:pt x="20357" y="20359"/>
                  </a:moveTo>
                  <a:cubicBezTo>
                    <a:pt x="20334" y="20382"/>
                    <a:pt x="20334" y="20420"/>
                    <a:pt x="20357" y="20443"/>
                  </a:cubicBezTo>
                  <a:cubicBezTo>
                    <a:pt x="20380" y="20466"/>
                    <a:pt x="20418" y="20466"/>
                    <a:pt x="20441" y="20443"/>
                  </a:cubicBezTo>
                  <a:cubicBezTo>
                    <a:pt x="20464" y="20420"/>
                    <a:pt x="20464" y="20382"/>
                    <a:pt x="20441" y="20359"/>
                  </a:cubicBezTo>
                  <a:cubicBezTo>
                    <a:pt x="20418" y="20336"/>
                    <a:pt x="20380" y="20336"/>
                    <a:pt x="20357" y="20359"/>
                  </a:cubicBezTo>
                  <a:close/>
                  <a:moveTo>
                    <a:pt x="21487" y="20359"/>
                  </a:moveTo>
                  <a:cubicBezTo>
                    <a:pt x="21463" y="20382"/>
                    <a:pt x="21463" y="20420"/>
                    <a:pt x="21487" y="20443"/>
                  </a:cubicBezTo>
                  <a:cubicBezTo>
                    <a:pt x="21510" y="20466"/>
                    <a:pt x="21548" y="20466"/>
                    <a:pt x="21571" y="20443"/>
                  </a:cubicBezTo>
                  <a:cubicBezTo>
                    <a:pt x="21594" y="20420"/>
                    <a:pt x="21594" y="20382"/>
                    <a:pt x="21571" y="20359"/>
                  </a:cubicBezTo>
                  <a:cubicBezTo>
                    <a:pt x="21548" y="20336"/>
                    <a:pt x="21510" y="20336"/>
                    <a:pt x="21487" y="20359"/>
                  </a:cubicBezTo>
                  <a:close/>
                  <a:moveTo>
                    <a:pt x="17" y="21487"/>
                  </a:moveTo>
                  <a:cubicBezTo>
                    <a:pt x="-6" y="21510"/>
                    <a:pt x="-6" y="21548"/>
                    <a:pt x="17" y="21571"/>
                  </a:cubicBezTo>
                  <a:cubicBezTo>
                    <a:pt x="40" y="21594"/>
                    <a:pt x="78" y="21594"/>
                    <a:pt x="101" y="21571"/>
                  </a:cubicBezTo>
                  <a:cubicBezTo>
                    <a:pt x="125" y="21548"/>
                    <a:pt x="125" y="21510"/>
                    <a:pt x="101" y="21487"/>
                  </a:cubicBezTo>
                  <a:cubicBezTo>
                    <a:pt x="78" y="21464"/>
                    <a:pt x="40" y="21464"/>
                    <a:pt x="17" y="21487"/>
                  </a:cubicBezTo>
                  <a:close/>
                  <a:moveTo>
                    <a:pt x="1147" y="21487"/>
                  </a:moveTo>
                  <a:cubicBezTo>
                    <a:pt x="1124" y="21510"/>
                    <a:pt x="1124" y="21548"/>
                    <a:pt x="1147" y="21571"/>
                  </a:cubicBezTo>
                  <a:cubicBezTo>
                    <a:pt x="1170" y="21594"/>
                    <a:pt x="1208" y="21594"/>
                    <a:pt x="1231" y="21571"/>
                  </a:cubicBezTo>
                  <a:cubicBezTo>
                    <a:pt x="1254" y="21548"/>
                    <a:pt x="1254" y="21510"/>
                    <a:pt x="1231" y="21487"/>
                  </a:cubicBezTo>
                  <a:cubicBezTo>
                    <a:pt x="1208" y="21464"/>
                    <a:pt x="1170" y="21464"/>
                    <a:pt x="1147" y="21487"/>
                  </a:cubicBezTo>
                  <a:close/>
                  <a:moveTo>
                    <a:pt x="2277" y="21487"/>
                  </a:moveTo>
                  <a:cubicBezTo>
                    <a:pt x="2254" y="21510"/>
                    <a:pt x="2254" y="21548"/>
                    <a:pt x="2277" y="21571"/>
                  </a:cubicBezTo>
                  <a:cubicBezTo>
                    <a:pt x="2300" y="21594"/>
                    <a:pt x="2338" y="21594"/>
                    <a:pt x="2361" y="21571"/>
                  </a:cubicBezTo>
                  <a:cubicBezTo>
                    <a:pt x="2384" y="21548"/>
                    <a:pt x="2384" y="21510"/>
                    <a:pt x="2361" y="21487"/>
                  </a:cubicBezTo>
                  <a:cubicBezTo>
                    <a:pt x="2338" y="21464"/>
                    <a:pt x="2300" y="21464"/>
                    <a:pt x="2277" y="21487"/>
                  </a:cubicBezTo>
                  <a:close/>
                  <a:moveTo>
                    <a:pt x="3407" y="21487"/>
                  </a:moveTo>
                  <a:cubicBezTo>
                    <a:pt x="3383" y="21510"/>
                    <a:pt x="3383" y="21548"/>
                    <a:pt x="3407" y="21571"/>
                  </a:cubicBezTo>
                  <a:cubicBezTo>
                    <a:pt x="3430" y="21594"/>
                    <a:pt x="3465" y="21594"/>
                    <a:pt x="3488" y="21571"/>
                  </a:cubicBezTo>
                  <a:cubicBezTo>
                    <a:pt x="3511" y="21548"/>
                    <a:pt x="3511" y="21510"/>
                    <a:pt x="3488" y="21487"/>
                  </a:cubicBezTo>
                  <a:cubicBezTo>
                    <a:pt x="3465" y="21464"/>
                    <a:pt x="3430" y="21464"/>
                    <a:pt x="3407" y="21487"/>
                  </a:cubicBezTo>
                  <a:close/>
                  <a:moveTo>
                    <a:pt x="4536" y="21487"/>
                  </a:moveTo>
                  <a:cubicBezTo>
                    <a:pt x="4513" y="21510"/>
                    <a:pt x="4513" y="21548"/>
                    <a:pt x="4536" y="21571"/>
                  </a:cubicBezTo>
                  <a:cubicBezTo>
                    <a:pt x="4559" y="21594"/>
                    <a:pt x="4595" y="21594"/>
                    <a:pt x="4618" y="21571"/>
                  </a:cubicBezTo>
                  <a:cubicBezTo>
                    <a:pt x="4641" y="21548"/>
                    <a:pt x="4641" y="21510"/>
                    <a:pt x="4618" y="21487"/>
                  </a:cubicBezTo>
                  <a:cubicBezTo>
                    <a:pt x="4595" y="21464"/>
                    <a:pt x="4559" y="21464"/>
                    <a:pt x="4536" y="21487"/>
                  </a:cubicBezTo>
                  <a:close/>
                  <a:moveTo>
                    <a:pt x="5663" y="21487"/>
                  </a:moveTo>
                  <a:cubicBezTo>
                    <a:pt x="5640" y="21510"/>
                    <a:pt x="5640" y="21548"/>
                    <a:pt x="5663" y="21571"/>
                  </a:cubicBezTo>
                  <a:cubicBezTo>
                    <a:pt x="5687" y="21594"/>
                    <a:pt x="5725" y="21594"/>
                    <a:pt x="5748" y="21571"/>
                  </a:cubicBezTo>
                  <a:cubicBezTo>
                    <a:pt x="5771" y="21548"/>
                    <a:pt x="5771" y="21510"/>
                    <a:pt x="5748" y="21487"/>
                  </a:cubicBezTo>
                  <a:cubicBezTo>
                    <a:pt x="5725" y="21464"/>
                    <a:pt x="5687" y="21464"/>
                    <a:pt x="5663" y="21487"/>
                  </a:cubicBezTo>
                  <a:close/>
                  <a:moveTo>
                    <a:pt x="6793" y="21487"/>
                  </a:moveTo>
                  <a:cubicBezTo>
                    <a:pt x="6770" y="21510"/>
                    <a:pt x="6770" y="21548"/>
                    <a:pt x="6793" y="21571"/>
                  </a:cubicBezTo>
                  <a:cubicBezTo>
                    <a:pt x="6816" y="21594"/>
                    <a:pt x="6855" y="21594"/>
                    <a:pt x="6878" y="21571"/>
                  </a:cubicBezTo>
                  <a:cubicBezTo>
                    <a:pt x="6901" y="21548"/>
                    <a:pt x="6901" y="21510"/>
                    <a:pt x="6878" y="21487"/>
                  </a:cubicBezTo>
                  <a:cubicBezTo>
                    <a:pt x="6855" y="21464"/>
                    <a:pt x="6816" y="21464"/>
                    <a:pt x="6793" y="21487"/>
                  </a:cubicBezTo>
                  <a:close/>
                  <a:moveTo>
                    <a:pt x="7923" y="21487"/>
                  </a:moveTo>
                  <a:cubicBezTo>
                    <a:pt x="7900" y="21510"/>
                    <a:pt x="7900" y="21548"/>
                    <a:pt x="7923" y="21571"/>
                  </a:cubicBezTo>
                  <a:cubicBezTo>
                    <a:pt x="7946" y="21594"/>
                    <a:pt x="7984" y="21594"/>
                    <a:pt x="8008" y="21571"/>
                  </a:cubicBezTo>
                  <a:cubicBezTo>
                    <a:pt x="8031" y="21548"/>
                    <a:pt x="8031" y="21510"/>
                    <a:pt x="8008" y="21487"/>
                  </a:cubicBezTo>
                  <a:cubicBezTo>
                    <a:pt x="7984" y="21464"/>
                    <a:pt x="7946" y="21464"/>
                    <a:pt x="7923" y="21487"/>
                  </a:cubicBezTo>
                  <a:close/>
                  <a:moveTo>
                    <a:pt x="9053" y="21487"/>
                  </a:moveTo>
                  <a:cubicBezTo>
                    <a:pt x="9030" y="21510"/>
                    <a:pt x="9030" y="21548"/>
                    <a:pt x="9053" y="21571"/>
                  </a:cubicBezTo>
                  <a:cubicBezTo>
                    <a:pt x="9076" y="21594"/>
                    <a:pt x="9114" y="21594"/>
                    <a:pt x="9137" y="21571"/>
                  </a:cubicBezTo>
                  <a:cubicBezTo>
                    <a:pt x="9160" y="21548"/>
                    <a:pt x="9160" y="21510"/>
                    <a:pt x="9137" y="21487"/>
                  </a:cubicBezTo>
                  <a:cubicBezTo>
                    <a:pt x="9114" y="21464"/>
                    <a:pt x="9076" y="21464"/>
                    <a:pt x="9053" y="21487"/>
                  </a:cubicBezTo>
                  <a:close/>
                  <a:moveTo>
                    <a:pt x="10183" y="21487"/>
                  </a:moveTo>
                  <a:cubicBezTo>
                    <a:pt x="10160" y="21510"/>
                    <a:pt x="10160" y="21548"/>
                    <a:pt x="10183" y="21571"/>
                  </a:cubicBezTo>
                  <a:cubicBezTo>
                    <a:pt x="10206" y="21594"/>
                    <a:pt x="10241" y="21594"/>
                    <a:pt x="10264" y="21571"/>
                  </a:cubicBezTo>
                  <a:cubicBezTo>
                    <a:pt x="10288" y="21548"/>
                    <a:pt x="10288" y="21510"/>
                    <a:pt x="10264" y="21487"/>
                  </a:cubicBezTo>
                  <a:cubicBezTo>
                    <a:pt x="10241" y="21464"/>
                    <a:pt x="10206" y="21464"/>
                    <a:pt x="10183" y="21487"/>
                  </a:cubicBezTo>
                  <a:close/>
                  <a:moveTo>
                    <a:pt x="11324" y="21487"/>
                  </a:moveTo>
                  <a:cubicBezTo>
                    <a:pt x="11300" y="21510"/>
                    <a:pt x="11300" y="21548"/>
                    <a:pt x="11324" y="21571"/>
                  </a:cubicBezTo>
                  <a:cubicBezTo>
                    <a:pt x="11347" y="21594"/>
                    <a:pt x="11382" y="21594"/>
                    <a:pt x="11405" y="21571"/>
                  </a:cubicBezTo>
                  <a:cubicBezTo>
                    <a:pt x="11428" y="21548"/>
                    <a:pt x="11428" y="21510"/>
                    <a:pt x="11405" y="21487"/>
                  </a:cubicBezTo>
                  <a:cubicBezTo>
                    <a:pt x="11382" y="21464"/>
                    <a:pt x="11347" y="21464"/>
                    <a:pt x="11324" y="21487"/>
                  </a:cubicBezTo>
                  <a:close/>
                  <a:moveTo>
                    <a:pt x="12451" y="21487"/>
                  </a:moveTo>
                  <a:cubicBezTo>
                    <a:pt x="12428" y="21510"/>
                    <a:pt x="12428" y="21548"/>
                    <a:pt x="12451" y="21571"/>
                  </a:cubicBezTo>
                  <a:cubicBezTo>
                    <a:pt x="12474" y="21594"/>
                    <a:pt x="12512" y="21594"/>
                    <a:pt x="12535" y="21571"/>
                  </a:cubicBezTo>
                  <a:cubicBezTo>
                    <a:pt x="12558" y="21548"/>
                    <a:pt x="12558" y="21510"/>
                    <a:pt x="12535" y="21487"/>
                  </a:cubicBezTo>
                  <a:cubicBezTo>
                    <a:pt x="12512" y="21464"/>
                    <a:pt x="12474" y="21464"/>
                    <a:pt x="12451" y="21487"/>
                  </a:cubicBezTo>
                  <a:close/>
                  <a:moveTo>
                    <a:pt x="13580" y="21487"/>
                  </a:moveTo>
                  <a:cubicBezTo>
                    <a:pt x="13557" y="21510"/>
                    <a:pt x="13557" y="21548"/>
                    <a:pt x="13580" y="21571"/>
                  </a:cubicBezTo>
                  <a:cubicBezTo>
                    <a:pt x="13604" y="21594"/>
                    <a:pt x="13642" y="21594"/>
                    <a:pt x="13665" y="21571"/>
                  </a:cubicBezTo>
                  <a:cubicBezTo>
                    <a:pt x="13688" y="21548"/>
                    <a:pt x="13688" y="21510"/>
                    <a:pt x="13665" y="21487"/>
                  </a:cubicBezTo>
                  <a:cubicBezTo>
                    <a:pt x="13642" y="21464"/>
                    <a:pt x="13604" y="21464"/>
                    <a:pt x="13580" y="21487"/>
                  </a:cubicBezTo>
                  <a:close/>
                  <a:moveTo>
                    <a:pt x="14710" y="21487"/>
                  </a:moveTo>
                  <a:cubicBezTo>
                    <a:pt x="14687" y="21510"/>
                    <a:pt x="14687" y="21548"/>
                    <a:pt x="14710" y="21571"/>
                  </a:cubicBezTo>
                  <a:cubicBezTo>
                    <a:pt x="14733" y="21594"/>
                    <a:pt x="14772" y="21594"/>
                    <a:pt x="14795" y="21571"/>
                  </a:cubicBezTo>
                  <a:cubicBezTo>
                    <a:pt x="14818" y="21548"/>
                    <a:pt x="14818" y="21510"/>
                    <a:pt x="14795" y="21487"/>
                  </a:cubicBezTo>
                  <a:cubicBezTo>
                    <a:pt x="14772" y="21464"/>
                    <a:pt x="14733" y="21464"/>
                    <a:pt x="14710" y="21487"/>
                  </a:cubicBezTo>
                  <a:close/>
                  <a:moveTo>
                    <a:pt x="15840" y="21487"/>
                  </a:moveTo>
                  <a:cubicBezTo>
                    <a:pt x="15817" y="21510"/>
                    <a:pt x="15817" y="21548"/>
                    <a:pt x="15840" y="21571"/>
                  </a:cubicBezTo>
                  <a:cubicBezTo>
                    <a:pt x="15863" y="21594"/>
                    <a:pt x="15901" y="21594"/>
                    <a:pt x="15925" y="21571"/>
                  </a:cubicBezTo>
                  <a:cubicBezTo>
                    <a:pt x="15948" y="21548"/>
                    <a:pt x="15948" y="21510"/>
                    <a:pt x="15925" y="21487"/>
                  </a:cubicBezTo>
                  <a:cubicBezTo>
                    <a:pt x="15901" y="21464"/>
                    <a:pt x="15863" y="21464"/>
                    <a:pt x="15840" y="21487"/>
                  </a:cubicBezTo>
                  <a:close/>
                  <a:moveTo>
                    <a:pt x="16970" y="21487"/>
                  </a:moveTo>
                  <a:cubicBezTo>
                    <a:pt x="16947" y="21510"/>
                    <a:pt x="16947" y="21548"/>
                    <a:pt x="16970" y="21571"/>
                  </a:cubicBezTo>
                  <a:cubicBezTo>
                    <a:pt x="16993" y="21594"/>
                    <a:pt x="17029" y="21594"/>
                    <a:pt x="17052" y="21571"/>
                  </a:cubicBezTo>
                  <a:cubicBezTo>
                    <a:pt x="17075" y="21548"/>
                    <a:pt x="17075" y="21510"/>
                    <a:pt x="17052" y="21487"/>
                  </a:cubicBezTo>
                  <a:cubicBezTo>
                    <a:pt x="17029" y="21464"/>
                    <a:pt x="16993" y="21464"/>
                    <a:pt x="16970" y="21487"/>
                  </a:cubicBezTo>
                  <a:close/>
                  <a:moveTo>
                    <a:pt x="18097" y="21487"/>
                  </a:moveTo>
                  <a:cubicBezTo>
                    <a:pt x="18074" y="21510"/>
                    <a:pt x="18074" y="21548"/>
                    <a:pt x="18097" y="21571"/>
                  </a:cubicBezTo>
                  <a:cubicBezTo>
                    <a:pt x="18120" y="21594"/>
                    <a:pt x="18158" y="21594"/>
                    <a:pt x="18181" y="21571"/>
                  </a:cubicBezTo>
                  <a:cubicBezTo>
                    <a:pt x="18205" y="21548"/>
                    <a:pt x="18205" y="21510"/>
                    <a:pt x="18181" y="21487"/>
                  </a:cubicBezTo>
                  <a:cubicBezTo>
                    <a:pt x="18158" y="21464"/>
                    <a:pt x="18120" y="21464"/>
                    <a:pt x="18097" y="21487"/>
                  </a:cubicBezTo>
                  <a:close/>
                  <a:moveTo>
                    <a:pt x="19227" y="21487"/>
                  </a:moveTo>
                  <a:cubicBezTo>
                    <a:pt x="19204" y="21510"/>
                    <a:pt x="19204" y="21548"/>
                    <a:pt x="19227" y="21571"/>
                  </a:cubicBezTo>
                  <a:cubicBezTo>
                    <a:pt x="19250" y="21594"/>
                    <a:pt x="19288" y="21594"/>
                    <a:pt x="19311" y="21571"/>
                  </a:cubicBezTo>
                  <a:cubicBezTo>
                    <a:pt x="19334" y="21548"/>
                    <a:pt x="19334" y="21510"/>
                    <a:pt x="19311" y="21487"/>
                  </a:cubicBezTo>
                  <a:cubicBezTo>
                    <a:pt x="19288" y="21464"/>
                    <a:pt x="19250" y="21464"/>
                    <a:pt x="19227" y="21487"/>
                  </a:cubicBezTo>
                  <a:close/>
                  <a:moveTo>
                    <a:pt x="20357" y="21487"/>
                  </a:moveTo>
                  <a:cubicBezTo>
                    <a:pt x="20334" y="21510"/>
                    <a:pt x="20334" y="21548"/>
                    <a:pt x="20357" y="21571"/>
                  </a:cubicBezTo>
                  <a:cubicBezTo>
                    <a:pt x="20380" y="21594"/>
                    <a:pt x="20418" y="21594"/>
                    <a:pt x="20441" y="21571"/>
                  </a:cubicBezTo>
                  <a:cubicBezTo>
                    <a:pt x="20464" y="21548"/>
                    <a:pt x="20464" y="21510"/>
                    <a:pt x="20441" y="21487"/>
                  </a:cubicBezTo>
                  <a:cubicBezTo>
                    <a:pt x="20418" y="21464"/>
                    <a:pt x="20380" y="21464"/>
                    <a:pt x="20357" y="21487"/>
                  </a:cubicBezTo>
                  <a:close/>
                  <a:moveTo>
                    <a:pt x="21487" y="21487"/>
                  </a:moveTo>
                  <a:cubicBezTo>
                    <a:pt x="21463" y="21510"/>
                    <a:pt x="21463" y="21548"/>
                    <a:pt x="21487" y="21571"/>
                  </a:cubicBezTo>
                  <a:cubicBezTo>
                    <a:pt x="21510" y="21594"/>
                    <a:pt x="21548" y="21594"/>
                    <a:pt x="21571" y="21571"/>
                  </a:cubicBezTo>
                  <a:cubicBezTo>
                    <a:pt x="21594" y="21548"/>
                    <a:pt x="21594" y="21510"/>
                    <a:pt x="21571" y="21487"/>
                  </a:cubicBezTo>
                  <a:cubicBezTo>
                    <a:pt x="21548" y="21464"/>
                    <a:pt x="21510" y="21464"/>
                    <a:pt x="21487" y="21487"/>
                  </a:cubicBezTo>
                  <a:close/>
                </a:path>
              </a:pathLst>
            </a:custGeom>
            <a:solidFill>
              <a:srgbClr val="D6D8D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0" y="0"/>
              <a:ext cx="3160105" cy="3166042"/>
            </a:xfrm>
            <a:custGeom>
              <a:rect b="b" l="l" r="r" t="t"/>
              <a:pathLst>
                <a:path extrusionOk="0" h="21588" w="21588">
                  <a:moveTo>
                    <a:pt x="17" y="17"/>
                  </a:moveTo>
                  <a:cubicBezTo>
                    <a:pt x="-6" y="40"/>
                    <a:pt x="-6" y="78"/>
                    <a:pt x="17" y="101"/>
                  </a:cubicBezTo>
                  <a:cubicBezTo>
                    <a:pt x="40" y="124"/>
                    <a:pt x="78" y="124"/>
                    <a:pt x="101" y="101"/>
                  </a:cubicBezTo>
                  <a:cubicBezTo>
                    <a:pt x="125" y="78"/>
                    <a:pt x="125" y="40"/>
                    <a:pt x="101" y="17"/>
                  </a:cubicBezTo>
                  <a:cubicBezTo>
                    <a:pt x="78" y="-6"/>
                    <a:pt x="40" y="-6"/>
                    <a:pt x="17" y="17"/>
                  </a:cubicBezTo>
                  <a:close/>
                  <a:moveTo>
                    <a:pt x="1147" y="17"/>
                  </a:moveTo>
                  <a:cubicBezTo>
                    <a:pt x="1124" y="40"/>
                    <a:pt x="1124" y="78"/>
                    <a:pt x="1147" y="101"/>
                  </a:cubicBezTo>
                  <a:cubicBezTo>
                    <a:pt x="1170" y="124"/>
                    <a:pt x="1208" y="124"/>
                    <a:pt x="1231" y="101"/>
                  </a:cubicBezTo>
                  <a:cubicBezTo>
                    <a:pt x="1254" y="78"/>
                    <a:pt x="1254" y="40"/>
                    <a:pt x="1231" y="17"/>
                  </a:cubicBezTo>
                  <a:cubicBezTo>
                    <a:pt x="1208" y="-6"/>
                    <a:pt x="1170" y="-6"/>
                    <a:pt x="1147" y="17"/>
                  </a:cubicBezTo>
                  <a:close/>
                  <a:moveTo>
                    <a:pt x="2277" y="17"/>
                  </a:moveTo>
                  <a:cubicBezTo>
                    <a:pt x="2254" y="40"/>
                    <a:pt x="2254" y="78"/>
                    <a:pt x="2277" y="101"/>
                  </a:cubicBezTo>
                  <a:cubicBezTo>
                    <a:pt x="2300" y="124"/>
                    <a:pt x="2338" y="124"/>
                    <a:pt x="2361" y="101"/>
                  </a:cubicBezTo>
                  <a:cubicBezTo>
                    <a:pt x="2384" y="78"/>
                    <a:pt x="2384" y="40"/>
                    <a:pt x="2361" y="17"/>
                  </a:cubicBezTo>
                  <a:cubicBezTo>
                    <a:pt x="2338" y="-6"/>
                    <a:pt x="2300" y="-6"/>
                    <a:pt x="2277" y="17"/>
                  </a:cubicBezTo>
                  <a:close/>
                  <a:moveTo>
                    <a:pt x="3407" y="17"/>
                  </a:moveTo>
                  <a:cubicBezTo>
                    <a:pt x="3383" y="40"/>
                    <a:pt x="3383" y="78"/>
                    <a:pt x="3407" y="101"/>
                  </a:cubicBezTo>
                  <a:cubicBezTo>
                    <a:pt x="3430" y="124"/>
                    <a:pt x="3465" y="124"/>
                    <a:pt x="3488" y="101"/>
                  </a:cubicBezTo>
                  <a:cubicBezTo>
                    <a:pt x="3511" y="78"/>
                    <a:pt x="3511" y="40"/>
                    <a:pt x="3488" y="17"/>
                  </a:cubicBezTo>
                  <a:cubicBezTo>
                    <a:pt x="3465" y="-6"/>
                    <a:pt x="3430" y="-6"/>
                    <a:pt x="3407" y="17"/>
                  </a:cubicBezTo>
                  <a:close/>
                  <a:moveTo>
                    <a:pt x="4536" y="17"/>
                  </a:moveTo>
                  <a:cubicBezTo>
                    <a:pt x="4513" y="40"/>
                    <a:pt x="4513" y="78"/>
                    <a:pt x="4536" y="101"/>
                  </a:cubicBezTo>
                  <a:cubicBezTo>
                    <a:pt x="4559" y="124"/>
                    <a:pt x="4595" y="124"/>
                    <a:pt x="4618" y="101"/>
                  </a:cubicBezTo>
                  <a:cubicBezTo>
                    <a:pt x="4641" y="78"/>
                    <a:pt x="4641" y="40"/>
                    <a:pt x="4618" y="17"/>
                  </a:cubicBezTo>
                  <a:cubicBezTo>
                    <a:pt x="4595" y="-6"/>
                    <a:pt x="4559" y="-6"/>
                    <a:pt x="4536" y="17"/>
                  </a:cubicBezTo>
                  <a:close/>
                  <a:moveTo>
                    <a:pt x="5663" y="17"/>
                  </a:moveTo>
                  <a:cubicBezTo>
                    <a:pt x="5640" y="40"/>
                    <a:pt x="5640" y="78"/>
                    <a:pt x="5663" y="101"/>
                  </a:cubicBezTo>
                  <a:cubicBezTo>
                    <a:pt x="5687" y="124"/>
                    <a:pt x="5725" y="124"/>
                    <a:pt x="5748" y="101"/>
                  </a:cubicBezTo>
                  <a:cubicBezTo>
                    <a:pt x="5771" y="78"/>
                    <a:pt x="5771" y="40"/>
                    <a:pt x="5748" y="17"/>
                  </a:cubicBezTo>
                  <a:cubicBezTo>
                    <a:pt x="5725" y="-6"/>
                    <a:pt x="5687" y="-6"/>
                    <a:pt x="5663" y="17"/>
                  </a:cubicBezTo>
                  <a:close/>
                  <a:moveTo>
                    <a:pt x="6793" y="17"/>
                  </a:moveTo>
                  <a:cubicBezTo>
                    <a:pt x="6770" y="40"/>
                    <a:pt x="6770" y="78"/>
                    <a:pt x="6793" y="101"/>
                  </a:cubicBezTo>
                  <a:cubicBezTo>
                    <a:pt x="6816" y="124"/>
                    <a:pt x="6855" y="124"/>
                    <a:pt x="6878" y="101"/>
                  </a:cubicBezTo>
                  <a:cubicBezTo>
                    <a:pt x="6901" y="78"/>
                    <a:pt x="6901" y="40"/>
                    <a:pt x="6878" y="17"/>
                  </a:cubicBezTo>
                  <a:cubicBezTo>
                    <a:pt x="6855" y="-6"/>
                    <a:pt x="6816" y="-6"/>
                    <a:pt x="6793" y="17"/>
                  </a:cubicBezTo>
                  <a:close/>
                  <a:moveTo>
                    <a:pt x="7923" y="17"/>
                  </a:moveTo>
                  <a:cubicBezTo>
                    <a:pt x="7900" y="40"/>
                    <a:pt x="7900" y="78"/>
                    <a:pt x="7923" y="101"/>
                  </a:cubicBezTo>
                  <a:cubicBezTo>
                    <a:pt x="7946" y="124"/>
                    <a:pt x="7984" y="124"/>
                    <a:pt x="8008" y="101"/>
                  </a:cubicBezTo>
                  <a:cubicBezTo>
                    <a:pt x="8031" y="78"/>
                    <a:pt x="8031" y="40"/>
                    <a:pt x="8008" y="17"/>
                  </a:cubicBezTo>
                  <a:cubicBezTo>
                    <a:pt x="7984" y="-6"/>
                    <a:pt x="7946" y="-6"/>
                    <a:pt x="7923" y="17"/>
                  </a:cubicBezTo>
                  <a:close/>
                  <a:moveTo>
                    <a:pt x="9053" y="17"/>
                  </a:moveTo>
                  <a:cubicBezTo>
                    <a:pt x="9030" y="40"/>
                    <a:pt x="9030" y="78"/>
                    <a:pt x="9053" y="101"/>
                  </a:cubicBezTo>
                  <a:cubicBezTo>
                    <a:pt x="9076" y="124"/>
                    <a:pt x="9114" y="124"/>
                    <a:pt x="9137" y="101"/>
                  </a:cubicBezTo>
                  <a:cubicBezTo>
                    <a:pt x="9160" y="78"/>
                    <a:pt x="9160" y="40"/>
                    <a:pt x="9137" y="17"/>
                  </a:cubicBezTo>
                  <a:cubicBezTo>
                    <a:pt x="9114" y="-6"/>
                    <a:pt x="9076" y="-6"/>
                    <a:pt x="9053" y="17"/>
                  </a:cubicBezTo>
                  <a:close/>
                  <a:moveTo>
                    <a:pt x="10183" y="17"/>
                  </a:moveTo>
                  <a:cubicBezTo>
                    <a:pt x="10160" y="40"/>
                    <a:pt x="10160" y="78"/>
                    <a:pt x="10183" y="101"/>
                  </a:cubicBezTo>
                  <a:cubicBezTo>
                    <a:pt x="10206" y="124"/>
                    <a:pt x="10241" y="124"/>
                    <a:pt x="10264" y="101"/>
                  </a:cubicBezTo>
                  <a:cubicBezTo>
                    <a:pt x="10288" y="78"/>
                    <a:pt x="10288" y="40"/>
                    <a:pt x="10264" y="17"/>
                  </a:cubicBezTo>
                  <a:cubicBezTo>
                    <a:pt x="10241" y="-6"/>
                    <a:pt x="10206" y="-6"/>
                    <a:pt x="10183" y="17"/>
                  </a:cubicBezTo>
                  <a:close/>
                  <a:moveTo>
                    <a:pt x="11324" y="17"/>
                  </a:moveTo>
                  <a:cubicBezTo>
                    <a:pt x="11300" y="40"/>
                    <a:pt x="11300" y="78"/>
                    <a:pt x="11324" y="101"/>
                  </a:cubicBezTo>
                  <a:cubicBezTo>
                    <a:pt x="11347" y="124"/>
                    <a:pt x="11382" y="124"/>
                    <a:pt x="11405" y="101"/>
                  </a:cubicBezTo>
                  <a:cubicBezTo>
                    <a:pt x="11428" y="78"/>
                    <a:pt x="11428" y="40"/>
                    <a:pt x="11405" y="17"/>
                  </a:cubicBezTo>
                  <a:cubicBezTo>
                    <a:pt x="11382" y="-6"/>
                    <a:pt x="11347" y="-6"/>
                    <a:pt x="11324" y="17"/>
                  </a:cubicBezTo>
                  <a:close/>
                  <a:moveTo>
                    <a:pt x="12451" y="17"/>
                  </a:moveTo>
                  <a:cubicBezTo>
                    <a:pt x="12428" y="40"/>
                    <a:pt x="12428" y="78"/>
                    <a:pt x="12451" y="101"/>
                  </a:cubicBezTo>
                  <a:cubicBezTo>
                    <a:pt x="12474" y="124"/>
                    <a:pt x="12512" y="124"/>
                    <a:pt x="12535" y="101"/>
                  </a:cubicBezTo>
                  <a:cubicBezTo>
                    <a:pt x="12558" y="78"/>
                    <a:pt x="12558" y="40"/>
                    <a:pt x="12535" y="17"/>
                  </a:cubicBezTo>
                  <a:cubicBezTo>
                    <a:pt x="12512" y="-6"/>
                    <a:pt x="12474" y="-6"/>
                    <a:pt x="12451" y="17"/>
                  </a:cubicBezTo>
                  <a:close/>
                  <a:moveTo>
                    <a:pt x="13580" y="17"/>
                  </a:moveTo>
                  <a:cubicBezTo>
                    <a:pt x="13557" y="40"/>
                    <a:pt x="13557" y="78"/>
                    <a:pt x="13580" y="101"/>
                  </a:cubicBezTo>
                  <a:cubicBezTo>
                    <a:pt x="13604" y="124"/>
                    <a:pt x="13642" y="124"/>
                    <a:pt x="13665" y="101"/>
                  </a:cubicBezTo>
                  <a:cubicBezTo>
                    <a:pt x="13688" y="78"/>
                    <a:pt x="13688" y="40"/>
                    <a:pt x="13665" y="17"/>
                  </a:cubicBezTo>
                  <a:cubicBezTo>
                    <a:pt x="13642" y="-6"/>
                    <a:pt x="13604" y="-6"/>
                    <a:pt x="13580" y="17"/>
                  </a:cubicBezTo>
                  <a:close/>
                  <a:moveTo>
                    <a:pt x="14710" y="17"/>
                  </a:moveTo>
                  <a:cubicBezTo>
                    <a:pt x="14687" y="40"/>
                    <a:pt x="14687" y="78"/>
                    <a:pt x="14710" y="101"/>
                  </a:cubicBezTo>
                  <a:cubicBezTo>
                    <a:pt x="14733" y="124"/>
                    <a:pt x="14772" y="124"/>
                    <a:pt x="14795" y="101"/>
                  </a:cubicBezTo>
                  <a:cubicBezTo>
                    <a:pt x="14818" y="78"/>
                    <a:pt x="14818" y="40"/>
                    <a:pt x="14795" y="17"/>
                  </a:cubicBezTo>
                  <a:cubicBezTo>
                    <a:pt x="14772" y="-6"/>
                    <a:pt x="14733" y="-6"/>
                    <a:pt x="14710" y="17"/>
                  </a:cubicBezTo>
                  <a:close/>
                  <a:moveTo>
                    <a:pt x="15840" y="17"/>
                  </a:moveTo>
                  <a:cubicBezTo>
                    <a:pt x="15817" y="40"/>
                    <a:pt x="15817" y="78"/>
                    <a:pt x="15840" y="101"/>
                  </a:cubicBezTo>
                  <a:cubicBezTo>
                    <a:pt x="15863" y="124"/>
                    <a:pt x="15901" y="124"/>
                    <a:pt x="15925" y="101"/>
                  </a:cubicBezTo>
                  <a:cubicBezTo>
                    <a:pt x="15948" y="78"/>
                    <a:pt x="15948" y="40"/>
                    <a:pt x="15925" y="17"/>
                  </a:cubicBezTo>
                  <a:cubicBezTo>
                    <a:pt x="15901" y="-6"/>
                    <a:pt x="15863" y="-6"/>
                    <a:pt x="15840" y="17"/>
                  </a:cubicBezTo>
                  <a:close/>
                  <a:moveTo>
                    <a:pt x="16970" y="17"/>
                  </a:moveTo>
                  <a:cubicBezTo>
                    <a:pt x="16947" y="40"/>
                    <a:pt x="16947" y="78"/>
                    <a:pt x="16970" y="101"/>
                  </a:cubicBezTo>
                  <a:cubicBezTo>
                    <a:pt x="16993" y="124"/>
                    <a:pt x="17029" y="124"/>
                    <a:pt x="17052" y="101"/>
                  </a:cubicBezTo>
                  <a:cubicBezTo>
                    <a:pt x="17075" y="78"/>
                    <a:pt x="17075" y="40"/>
                    <a:pt x="17052" y="17"/>
                  </a:cubicBezTo>
                  <a:cubicBezTo>
                    <a:pt x="17029" y="-6"/>
                    <a:pt x="16993" y="-6"/>
                    <a:pt x="16970" y="17"/>
                  </a:cubicBezTo>
                  <a:close/>
                  <a:moveTo>
                    <a:pt x="18097" y="17"/>
                  </a:moveTo>
                  <a:cubicBezTo>
                    <a:pt x="18074" y="40"/>
                    <a:pt x="18074" y="78"/>
                    <a:pt x="18097" y="101"/>
                  </a:cubicBezTo>
                  <a:cubicBezTo>
                    <a:pt x="18120" y="124"/>
                    <a:pt x="18158" y="124"/>
                    <a:pt x="18181" y="101"/>
                  </a:cubicBezTo>
                  <a:cubicBezTo>
                    <a:pt x="18205" y="78"/>
                    <a:pt x="18205" y="40"/>
                    <a:pt x="18181" y="17"/>
                  </a:cubicBezTo>
                  <a:cubicBezTo>
                    <a:pt x="18158" y="-6"/>
                    <a:pt x="18120" y="-6"/>
                    <a:pt x="18097" y="17"/>
                  </a:cubicBezTo>
                  <a:close/>
                  <a:moveTo>
                    <a:pt x="19227" y="17"/>
                  </a:moveTo>
                  <a:cubicBezTo>
                    <a:pt x="19204" y="40"/>
                    <a:pt x="19204" y="78"/>
                    <a:pt x="19227" y="101"/>
                  </a:cubicBezTo>
                  <a:cubicBezTo>
                    <a:pt x="19250" y="124"/>
                    <a:pt x="19288" y="124"/>
                    <a:pt x="19311" y="101"/>
                  </a:cubicBezTo>
                  <a:cubicBezTo>
                    <a:pt x="19334" y="78"/>
                    <a:pt x="19334" y="40"/>
                    <a:pt x="19311" y="17"/>
                  </a:cubicBezTo>
                  <a:cubicBezTo>
                    <a:pt x="19288" y="-6"/>
                    <a:pt x="19250" y="-6"/>
                    <a:pt x="19227" y="17"/>
                  </a:cubicBezTo>
                  <a:close/>
                  <a:moveTo>
                    <a:pt x="20357" y="17"/>
                  </a:moveTo>
                  <a:cubicBezTo>
                    <a:pt x="20334" y="40"/>
                    <a:pt x="20334" y="78"/>
                    <a:pt x="20357" y="101"/>
                  </a:cubicBezTo>
                  <a:cubicBezTo>
                    <a:pt x="20380" y="124"/>
                    <a:pt x="20418" y="124"/>
                    <a:pt x="20441" y="101"/>
                  </a:cubicBezTo>
                  <a:cubicBezTo>
                    <a:pt x="20464" y="78"/>
                    <a:pt x="20464" y="40"/>
                    <a:pt x="20441" y="17"/>
                  </a:cubicBezTo>
                  <a:cubicBezTo>
                    <a:pt x="20418" y="-6"/>
                    <a:pt x="20380" y="-6"/>
                    <a:pt x="20357" y="17"/>
                  </a:cubicBezTo>
                  <a:close/>
                  <a:moveTo>
                    <a:pt x="21487" y="17"/>
                  </a:moveTo>
                  <a:cubicBezTo>
                    <a:pt x="21463" y="40"/>
                    <a:pt x="21463" y="78"/>
                    <a:pt x="21487" y="101"/>
                  </a:cubicBezTo>
                  <a:cubicBezTo>
                    <a:pt x="21510" y="124"/>
                    <a:pt x="21548" y="124"/>
                    <a:pt x="21571" y="101"/>
                  </a:cubicBezTo>
                  <a:cubicBezTo>
                    <a:pt x="21594" y="78"/>
                    <a:pt x="21594" y="40"/>
                    <a:pt x="21571" y="17"/>
                  </a:cubicBezTo>
                  <a:cubicBezTo>
                    <a:pt x="21548" y="-6"/>
                    <a:pt x="21510" y="-6"/>
                    <a:pt x="21487" y="17"/>
                  </a:cubicBezTo>
                  <a:close/>
                  <a:moveTo>
                    <a:pt x="17" y="1145"/>
                  </a:moveTo>
                  <a:cubicBezTo>
                    <a:pt x="-6" y="1168"/>
                    <a:pt x="-6" y="1206"/>
                    <a:pt x="17" y="1229"/>
                  </a:cubicBezTo>
                  <a:cubicBezTo>
                    <a:pt x="40" y="1252"/>
                    <a:pt x="78" y="1252"/>
                    <a:pt x="101" y="1229"/>
                  </a:cubicBezTo>
                  <a:cubicBezTo>
                    <a:pt x="125" y="1206"/>
                    <a:pt x="125" y="1168"/>
                    <a:pt x="101" y="1145"/>
                  </a:cubicBezTo>
                  <a:cubicBezTo>
                    <a:pt x="78" y="1122"/>
                    <a:pt x="40" y="1122"/>
                    <a:pt x="17" y="1145"/>
                  </a:cubicBezTo>
                  <a:close/>
                  <a:moveTo>
                    <a:pt x="1147" y="1145"/>
                  </a:moveTo>
                  <a:cubicBezTo>
                    <a:pt x="1124" y="1168"/>
                    <a:pt x="1124" y="1206"/>
                    <a:pt x="1147" y="1229"/>
                  </a:cubicBezTo>
                  <a:cubicBezTo>
                    <a:pt x="1170" y="1252"/>
                    <a:pt x="1208" y="1252"/>
                    <a:pt x="1231" y="1229"/>
                  </a:cubicBezTo>
                  <a:cubicBezTo>
                    <a:pt x="1254" y="1206"/>
                    <a:pt x="1254" y="1168"/>
                    <a:pt x="1231" y="1145"/>
                  </a:cubicBezTo>
                  <a:cubicBezTo>
                    <a:pt x="1208" y="1122"/>
                    <a:pt x="1170" y="1122"/>
                    <a:pt x="1147" y="1145"/>
                  </a:cubicBezTo>
                  <a:close/>
                  <a:moveTo>
                    <a:pt x="2277" y="1145"/>
                  </a:moveTo>
                  <a:cubicBezTo>
                    <a:pt x="2254" y="1168"/>
                    <a:pt x="2254" y="1206"/>
                    <a:pt x="2277" y="1229"/>
                  </a:cubicBezTo>
                  <a:cubicBezTo>
                    <a:pt x="2300" y="1252"/>
                    <a:pt x="2338" y="1252"/>
                    <a:pt x="2361" y="1229"/>
                  </a:cubicBezTo>
                  <a:cubicBezTo>
                    <a:pt x="2384" y="1206"/>
                    <a:pt x="2384" y="1168"/>
                    <a:pt x="2361" y="1145"/>
                  </a:cubicBezTo>
                  <a:cubicBezTo>
                    <a:pt x="2338" y="1122"/>
                    <a:pt x="2300" y="1122"/>
                    <a:pt x="2277" y="1145"/>
                  </a:cubicBezTo>
                  <a:close/>
                  <a:moveTo>
                    <a:pt x="3407" y="1145"/>
                  </a:moveTo>
                  <a:cubicBezTo>
                    <a:pt x="3383" y="1168"/>
                    <a:pt x="3383" y="1206"/>
                    <a:pt x="3407" y="1229"/>
                  </a:cubicBezTo>
                  <a:cubicBezTo>
                    <a:pt x="3430" y="1252"/>
                    <a:pt x="3465" y="1252"/>
                    <a:pt x="3488" y="1229"/>
                  </a:cubicBezTo>
                  <a:cubicBezTo>
                    <a:pt x="3511" y="1206"/>
                    <a:pt x="3511" y="1168"/>
                    <a:pt x="3488" y="1145"/>
                  </a:cubicBezTo>
                  <a:cubicBezTo>
                    <a:pt x="3465" y="1122"/>
                    <a:pt x="3430" y="1122"/>
                    <a:pt x="3407" y="1145"/>
                  </a:cubicBezTo>
                  <a:close/>
                  <a:moveTo>
                    <a:pt x="4536" y="1145"/>
                  </a:moveTo>
                  <a:cubicBezTo>
                    <a:pt x="4513" y="1168"/>
                    <a:pt x="4513" y="1206"/>
                    <a:pt x="4536" y="1229"/>
                  </a:cubicBezTo>
                  <a:cubicBezTo>
                    <a:pt x="4559" y="1252"/>
                    <a:pt x="4595" y="1252"/>
                    <a:pt x="4618" y="1229"/>
                  </a:cubicBezTo>
                  <a:cubicBezTo>
                    <a:pt x="4641" y="1206"/>
                    <a:pt x="4641" y="1168"/>
                    <a:pt x="4618" y="1145"/>
                  </a:cubicBezTo>
                  <a:cubicBezTo>
                    <a:pt x="4595" y="1122"/>
                    <a:pt x="4559" y="1122"/>
                    <a:pt x="4536" y="1145"/>
                  </a:cubicBezTo>
                  <a:close/>
                  <a:moveTo>
                    <a:pt x="5663" y="1145"/>
                  </a:moveTo>
                  <a:cubicBezTo>
                    <a:pt x="5640" y="1168"/>
                    <a:pt x="5640" y="1206"/>
                    <a:pt x="5663" y="1229"/>
                  </a:cubicBezTo>
                  <a:cubicBezTo>
                    <a:pt x="5687" y="1252"/>
                    <a:pt x="5725" y="1252"/>
                    <a:pt x="5748" y="1229"/>
                  </a:cubicBezTo>
                  <a:cubicBezTo>
                    <a:pt x="5771" y="1206"/>
                    <a:pt x="5771" y="1168"/>
                    <a:pt x="5748" y="1145"/>
                  </a:cubicBezTo>
                  <a:cubicBezTo>
                    <a:pt x="5725" y="1122"/>
                    <a:pt x="5687" y="1122"/>
                    <a:pt x="5663" y="1145"/>
                  </a:cubicBezTo>
                  <a:close/>
                  <a:moveTo>
                    <a:pt x="6793" y="1145"/>
                  </a:moveTo>
                  <a:cubicBezTo>
                    <a:pt x="6770" y="1168"/>
                    <a:pt x="6770" y="1206"/>
                    <a:pt x="6793" y="1229"/>
                  </a:cubicBezTo>
                  <a:cubicBezTo>
                    <a:pt x="6816" y="1252"/>
                    <a:pt x="6855" y="1252"/>
                    <a:pt x="6878" y="1229"/>
                  </a:cubicBezTo>
                  <a:cubicBezTo>
                    <a:pt x="6901" y="1206"/>
                    <a:pt x="6901" y="1168"/>
                    <a:pt x="6878" y="1145"/>
                  </a:cubicBezTo>
                  <a:cubicBezTo>
                    <a:pt x="6855" y="1122"/>
                    <a:pt x="6816" y="1122"/>
                    <a:pt x="6793" y="1145"/>
                  </a:cubicBezTo>
                  <a:close/>
                  <a:moveTo>
                    <a:pt x="7923" y="1145"/>
                  </a:moveTo>
                  <a:cubicBezTo>
                    <a:pt x="7900" y="1168"/>
                    <a:pt x="7900" y="1206"/>
                    <a:pt x="7923" y="1229"/>
                  </a:cubicBezTo>
                  <a:cubicBezTo>
                    <a:pt x="7946" y="1252"/>
                    <a:pt x="7984" y="1252"/>
                    <a:pt x="8008" y="1229"/>
                  </a:cubicBezTo>
                  <a:cubicBezTo>
                    <a:pt x="8031" y="1206"/>
                    <a:pt x="8031" y="1168"/>
                    <a:pt x="8008" y="1145"/>
                  </a:cubicBezTo>
                  <a:cubicBezTo>
                    <a:pt x="7984" y="1122"/>
                    <a:pt x="7946" y="1122"/>
                    <a:pt x="7923" y="1145"/>
                  </a:cubicBezTo>
                  <a:close/>
                  <a:moveTo>
                    <a:pt x="9053" y="1145"/>
                  </a:moveTo>
                  <a:cubicBezTo>
                    <a:pt x="9030" y="1168"/>
                    <a:pt x="9030" y="1206"/>
                    <a:pt x="9053" y="1229"/>
                  </a:cubicBezTo>
                  <a:cubicBezTo>
                    <a:pt x="9076" y="1252"/>
                    <a:pt x="9114" y="1252"/>
                    <a:pt x="9137" y="1229"/>
                  </a:cubicBezTo>
                  <a:cubicBezTo>
                    <a:pt x="9160" y="1206"/>
                    <a:pt x="9160" y="1168"/>
                    <a:pt x="9137" y="1145"/>
                  </a:cubicBezTo>
                  <a:cubicBezTo>
                    <a:pt x="9114" y="1122"/>
                    <a:pt x="9076" y="1122"/>
                    <a:pt x="9053" y="1145"/>
                  </a:cubicBezTo>
                  <a:close/>
                  <a:moveTo>
                    <a:pt x="10183" y="1145"/>
                  </a:moveTo>
                  <a:cubicBezTo>
                    <a:pt x="10160" y="1168"/>
                    <a:pt x="10160" y="1206"/>
                    <a:pt x="10183" y="1229"/>
                  </a:cubicBezTo>
                  <a:cubicBezTo>
                    <a:pt x="10206" y="1252"/>
                    <a:pt x="10241" y="1252"/>
                    <a:pt x="10264" y="1229"/>
                  </a:cubicBezTo>
                  <a:cubicBezTo>
                    <a:pt x="10288" y="1206"/>
                    <a:pt x="10288" y="1168"/>
                    <a:pt x="10264" y="1145"/>
                  </a:cubicBezTo>
                  <a:cubicBezTo>
                    <a:pt x="10241" y="1122"/>
                    <a:pt x="10206" y="1122"/>
                    <a:pt x="10183" y="1145"/>
                  </a:cubicBezTo>
                  <a:close/>
                  <a:moveTo>
                    <a:pt x="11324" y="1145"/>
                  </a:moveTo>
                  <a:cubicBezTo>
                    <a:pt x="11300" y="1168"/>
                    <a:pt x="11300" y="1206"/>
                    <a:pt x="11324" y="1229"/>
                  </a:cubicBezTo>
                  <a:cubicBezTo>
                    <a:pt x="11347" y="1252"/>
                    <a:pt x="11382" y="1252"/>
                    <a:pt x="11405" y="1229"/>
                  </a:cubicBezTo>
                  <a:cubicBezTo>
                    <a:pt x="11428" y="1206"/>
                    <a:pt x="11428" y="1168"/>
                    <a:pt x="11405" y="1145"/>
                  </a:cubicBezTo>
                  <a:cubicBezTo>
                    <a:pt x="11382" y="1122"/>
                    <a:pt x="11347" y="1122"/>
                    <a:pt x="11324" y="1145"/>
                  </a:cubicBezTo>
                  <a:close/>
                  <a:moveTo>
                    <a:pt x="12451" y="1145"/>
                  </a:moveTo>
                  <a:cubicBezTo>
                    <a:pt x="12428" y="1168"/>
                    <a:pt x="12428" y="1206"/>
                    <a:pt x="12451" y="1229"/>
                  </a:cubicBezTo>
                  <a:cubicBezTo>
                    <a:pt x="12474" y="1252"/>
                    <a:pt x="12512" y="1252"/>
                    <a:pt x="12535" y="1229"/>
                  </a:cubicBezTo>
                  <a:cubicBezTo>
                    <a:pt x="12558" y="1206"/>
                    <a:pt x="12558" y="1168"/>
                    <a:pt x="12535" y="1145"/>
                  </a:cubicBezTo>
                  <a:cubicBezTo>
                    <a:pt x="12512" y="1122"/>
                    <a:pt x="12474" y="1122"/>
                    <a:pt x="12451" y="1145"/>
                  </a:cubicBezTo>
                  <a:close/>
                  <a:moveTo>
                    <a:pt x="13580" y="1145"/>
                  </a:moveTo>
                  <a:cubicBezTo>
                    <a:pt x="13557" y="1168"/>
                    <a:pt x="13557" y="1206"/>
                    <a:pt x="13580" y="1229"/>
                  </a:cubicBezTo>
                  <a:cubicBezTo>
                    <a:pt x="13604" y="1252"/>
                    <a:pt x="13642" y="1252"/>
                    <a:pt x="13665" y="1229"/>
                  </a:cubicBezTo>
                  <a:cubicBezTo>
                    <a:pt x="13688" y="1206"/>
                    <a:pt x="13688" y="1168"/>
                    <a:pt x="13665" y="1145"/>
                  </a:cubicBezTo>
                  <a:cubicBezTo>
                    <a:pt x="13642" y="1122"/>
                    <a:pt x="13604" y="1122"/>
                    <a:pt x="13580" y="1145"/>
                  </a:cubicBezTo>
                  <a:close/>
                  <a:moveTo>
                    <a:pt x="14710" y="1145"/>
                  </a:moveTo>
                  <a:cubicBezTo>
                    <a:pt x="14687" y="1168"/>
                    <a:pt x="14687" y="1206"/>
                    <a:pt x="14710" y="1229"/>
                  </a:cubicBezTo>
                  <a:cubicBezTo>
                    <a:pt x="14733" y="1252"/>
                    <a:pt x="14772" y="1252"/>
                    <a:pt x="14795" y="1229"/>
                  </a:cubicBezTo>
                  <a:cubicBezTo>
                    <a:pt x="14818" y="1206"/>
                    <a:pt x="14818" y="1168"/>
                    <a:pt x="14795" y="1145"/>
                  </a:cubicBezTo>
                  <a:cubicBezTo>
                    <a:pt x="14772" y="1122"/>
                    <a:pt x="14733" y="1122"/>
                    <a:pt x="14710" y="1145"/>
                  </a:cubicBezTo>
                  <a:close/>
                  <a:moveTo>
                    <a:pt x="15840" y="1145"/>
                  </a:moveTo>
                  <a:cubicBezTo>
                    <a:pt x="15817" y="1168"/>
                    <a:pt x="15817" y="1206"/>
                    <a:pt x="15840" y="1229"/>
                  </a:cubicBezTo>
                  <a:cubicBezTo>
                    <a:pt x="15863" y="1252"/>
                    <a:pt x="15901" y="1252"/>
                    <a:pt x="15925" y="1229"/>
                  </a:cubicBezTo>
                  <a:cubicBezTo>
                    <a:pt x="15948" y="1206"/>
                    <a:pt x="15948" y="1168"/>
                    <a:pt x="15925" y="1145"/>
                  </a:cubicBezTo>
                  <a:cubicBezTo>
                    <a:pt x="15901" y="1122"/>
                    <a:pt x="15863" y="1122"/>
                    <a:pt x="15840" y="1145"/>
                  </a:cubicBezTo>
                  <a:close/>
                  <a:moveTo>
                    <a:pt x="16970" y="1145"/>
                  </a:moveTo>
                  <a:cubicBezTo>
                    <a:pt x="16947" y="1168"/>
                    <a:pt x="16947" y="1206"/>
                    <a:pt x="16970" y="1229"/>
                  </a:cubicBezTo>
                  <a:cubicBezTo>
                    <a:pt x="16993" y="1252"/>
                    <a:pt x="17029" y="1252"/>
                    <a:pt x="17052" y="1229"/>
                  </a:cubicBezTo>
                  <a:cubicBezTo>
                    <a:pt x="17075" y="1206"/>
                    <a:pt x="17075" y="1168"/>
                    <a:pt x="17052" y="1145"/>
                  </a:cubicBezTo>
                  <a:cubicBezTo>
                    <a:pt x="17029" y="1122"/>
                    <a:pt x="16993" y="1122"/>
                    <a:pt x="16970" y="1145"/>
                  </a:cubicBezTo>
                  <a:close/>
                  <a:moveTo>
                    <a:pt x="18097" y="1145"/>
                  </a:moveTo>
                  <a:cubicBezTo>
                    <a:pt x="18074" y="1168"/>
                    <a:pt x="18074" y="1206"/>
                    <a:pt x="18097" y="1229"/>
                  </a:cubicBezTo>
                  <a:cubicBezTo>
                    <a:pt x="18120" y="1252"/>
                    <a:pt x="18158" y="1252"/>
                    <a:pt x="18181" y="1229"/>
                  </a:cubicBezTo>
                  <a:cubicBezTo>
                    <a:pt x="18205" y="1206"/>
                    <a:pt x="18205" y="1168"/>
                    <a:pt x="18181" y="1145"/>
                  </a:cubicBezTo>
                  <a:cubicBezTo>
                    <a:pt x="18158" y="1122"/>
                    <a:pt x="18120" y="1122"/>
                    <a:pt x="18097" y="1145"/>
                  </a:cubicBezTo>
                  <a:close/>
                  <a:moveTo>
                    <a:pt x="19227" y="1145"/>
                  </a:moveTo>
                  <a:cubicBezTo>
                    <a:pt x="19204" y="1168"/>
                    <a:pt x="19204" y="1206"/>
                    <a:pt x="19227" y="1229"/>
                  </a:cubicBezTo>
                  <a:cubicBezTo>
                    <a:pt x="19250" y="1252"/>
                    <a:pt x="19288" y="1252"/>
                    <a:pt x="19311" y="1229"/>
                  </a:cubicBezTo>
                  <a:cubicBezTo>
                    <a:pt x="19334" y="1206"/>
                    <a:pt x="19334" y="1168"/>
                    <a:pt x="19311" y="1145"/>
                  </a:cubicBezTo>
                  <a:cubicBezTo>
                    <a:pt x="19288" y="1122"/>
                    <a:pt x="19250" y="1122"/>
                    <a:pt x="19227" y="1145"/>
                  </a:cubicBezTo>
                  <a:close/>
                  <a:moveTo>
                    <a:pt x="20357" y="1145"/>
                  </a:moveTo>
                  <a:cubicBezTo>
                    <a:pt x="20334" y="1168"/>
                    <a:pt x="20334" y="1206"/>
                    <a:pt x="20357" y="1229"/>
                  </a:cubicBezTo>
                  <a:cubicBezTo>
                    <a:pt x="20380" y="1252"/>
                    <a:pt x="20418" y="1252"/>
                    <a:pt x="20441" y="1229"/>
                  </a:cubicBezTo>
                  <a:cubicBezTo>
                    <a:pt x="20464" y="1206"/>
                    <a:pt x="20464" y="1168"/>
                    <a:pt x="20441" y="1145"/>
                  </a:cubicBezTo>
                  <a:cubicBezTo>
                    <a:pt x="20418" y="1122"/>
                    <a:pt x="20380" y="1122"/>
                    <a:pt x="20357" y="1145"/>
                  </a:cubicBezTo>
                  <a:close/>
                  <a:moveTo>
                    <a:pt x="21487" y="1145"/>
                  </a:moveTo>
                  <a:cubicBezTo>
                    <a:pt x="21463" y="1168"/>
                    <a:pt x="21463" y="1206"/>
                    <a:pt x="21487" y="1229"/>
                  </a:cubicBezTo>
                  <a:cubicBezTo>
                    <a:pt x="21510" y="1252"/>
                    <a:pt x="21548" y="1252"/>
                    <a:pt x="21571" y="1229"/>
                  </a:cubicBezTo>
                  <a:cubicBezTo>
                    <a:pt x="21594" y="1206"/>
                    <a:pt x="21594" y="1168"/>
                    <a:pt x="21571" y="1145"/>
                  </a:cubicBezTo>
                  <a:cubicBezTo>
                    <a:pt x="21548" y="1122"/>
                    <a:pt x="21510" y="1122"/>
                    <a:pt x="21487" y="1145"/>
                  </a:cubicBezTo>
                  <a:close/>
                  <a:moveTo>
                    <a:pt x="17" y="2272"/>
                  </a:moveTo>
                  <a:cubicBezTo>
                    <a:pt x="-6" y="2295"/>
                    <a:pt x="-6" y="2334"/>
                    <a:pt x="17" y="2357"/>
                  </a:cubicBezTo>
                  <a:cubicBezTo>
                    <a:pt x="40" y="2380"/>
                    <a:pt x="78" y="2380"/>
                    <a:pt x="101" y="2357"/>
                  </a:cubicBezTo>
                  <a:cubicBezTo>
                    <a:pt x="125" y="2334"/>
                    <a:pt x="125" y="2295"/>
                    <a:pt x="101" y="2272"/>
                  </a:cubicBezTo>
                  <a:cubicBezTo>
                    <a:pt x="78" y="2249"/>
                    <a:pt x="40" y="2249"/>
                    <a:pt x="17" y="2272"/>
                  </a:cubicBezTo>
                  <a:close/>
                  <a:moveTo>
                    <a:pt x="1147" y="2272"/>
                  </a:moveTo>
                  <a:cubicBezTo>
                    <a:pt x="1124" y="2295"/>
                    <a:pt x="1124" y="2334"/>
                    <a:pt x="1147" y="2357"/>
                  </a:cubicBezTo>
                  <a:cubicBezTo>
                    <a:pt x="1170" y="2380"/>
                    <a:pt x="1208" y="2380"/>
                    <a:pt x="1231" y="2357"/>
                  </a:cubicBezTo>
                  <a:cubicBezTo>
                    <a:pt x="1254" y="2334"/>
                    <a:pt x="1254" y="2295"/>
                    <a:pt x="1231" y="2272"/>
                  </a:cubicBezTo>
                  <a:cubicBezTo>
                    <a:pt x="1208" y="2249"/>
                    <a:pt x="1170" y="2249"/>
                    <a:pt x="1147" y="2272"/>
                  </a:cubicBezTo>
                  <a:close/>
                  <a:moveTo>
                    <a:pt x="2277" y="2272"/>
                  </a:moveTo>
                  <a:cubicBezTo>
                    <a:pt x="2254" y="2295"/>
                    <a:pt x="2254" y="2334"/>
                    <a:pt x="2277" y="2357"/>
                  </a:cubicBezTo>
                  <a:cubicBezTo>
                    <a:pt x="2300" y="2380"/>
                    <a:pt x="2338" y="2380"/>
                    <a:pt x="2361" y="2357"/>
                  </a:cubicBezTo>
                  <a:cubicBezTo>
                    <a:pt x="2384" y="2334"/>
                    <a:pt x="2384" y="2295"/>
                    <a:pt x="2361" y="2272"/>
                  </a:cubicBezTo>
                  <a:cubicBezTo>
                    <a:pt x="2338" y="2249"/>
                    <a:pt x="2300" y="2249"/>
                    <a:pt x="2277" y="2272"/>
                  </a:cubicBezTo>
                  <a:close/>
                  <a:moveTo>
                    <a:pt x="3407" y="2272"/>
                  </a:moveTo>
                  <a:cubicBezTo>
                    <a:pt x="3383" y="2295"/>
                    <a:pt x="3383" y="2334"/>
                    <a:pt x="3407" y="2357"/>
                  </a:cubicBezTo>
                  <a:cubicBezTo>
                    <a:pt x="3430" y="2380"/>
                    <a:pt x="3465" y="2380"/>
                    <a:pt x="3488" y="2357"/>
                  </a:cubicBezTo>
                  <a:cubicBezTo>
                    <a:pt x="3511" y="2334"/>
                    <a:pt x="3511" y="2295"/>
                    <a:pt x="3488" y="2272"/>
                  </a:cubicBezTo>
                  <a:cubicBezTo>
                    <a:pt x="3465" y="2249"/>
                    <a:pt x="3430" y="2249"/>
                    <a:pt x="3407" y="2272"/>
                  </a:cubicBezTo>
                  <a:close/>
                  <a:moveTo>
                    <a:pt x="4536" y="2272"/>
                  </a:moveTo>
                  <a:cubicBezTo>
                    <a:pt x="4513" y="2295"/>
                    <a:pt x="4513" y="2334"/>
                    <a:pt x="4536" y="2357"/>
                  </a:cubicBezTo>
                  <a:cubicBezTo>
                    <a:pt x="4559" y="2380"/>
                    <a:pt x="4595" y="2380"/>
                    <a:pt x="4618" y="2357"/>
                  </a:cubicBezTo>
                  <a:cubicBezTo>
                    <a:pt x="4641" y="2334"/>
                    <a:pt x="4641" y="2295"/>
                    <a:pt x="4618" y="2272"/>
                  </a:cubicBezTo>
                  <a:cubicBezTo>
                    <a:pt x="4595" y="2249"/>
                    <a:pt x="4559" y="2249"/>
                    <a:pt x="4536" y="2272"/>
                  </a:cubicBezTo>
                  <a:close/>
                  <a:moveTo>
                    <a:pt x="5663" y="2272"/>
                  </a:moveTo>
                  <a:cubicBezTo>
                    <a:pt x="5640" y="2295"/>
                    <a:pt x="5640" y="2334"/>
                    <a:pt x="5663" y="2357"/>
                  </a:cubicBezTo>
                  <a:cubicBezTo>
                    <a:pt x="5687" y="2380"/>
                    <a:pt x="5725" y="2380"/>
                    <a:pt x="5748" y="2357"/>
                  </a:cubicBezTo>
                  <a:cubicBezTo>
                    <a:pt x="5771" y="2334"/>
                    <a:pt x="5771" y="2295"/>
                    <a:pt x="5748" y="2272"/>
                  </a:cubicBezTo>
                  <a:cubicBezTo>
                    <a:pt x="5725" y="2249"/>
                    <a:pt x="5687" y="2249"/>
                    <a:pt x="5663" y="2272"/>
                  </a:cubicBezTo>
                  <a:close/>
                  <a:moveTo>
                    <a:pt x="6793" y="2272"/>
                  </a:moveTo>
                  <a:cubicBezTo>
                    <a:pt x="6770" y="2295"/>
                    <a:pt x="6770" y="2334"/>
                    <a:pt x="6793" y="2357"/>
                  </a:cubicBezTo>
                  <a:cubicBezTo>
                    <a:pt x="6816" y="2380"/>
                    <a:pt x="6855" y="2380"/>
                    <a:pt x="6878" y="2357"/>
                  </a:cubicBezTo>
                  <a:cubicBezTo>
                    <a:pt x="6901" y="2334"/>
                    <a:pt x="6901" y="2295"/>
                    <a:pt x="6878" y="2272"/>
                  </a:cubicBezTo>
                  <a:cubicBezTo>
                    <a:pt x="6855" y="2249"/>
                    <a:pt x="6816" y="2249"/>
                    <a:pt x="6793" y="2272"/>
                  </a:cubicBezTo>
                  <a:close/>
                  <a:moveTo>
                    <a:pt x="7923" y="2272"/>
                  </a:moveTo>
                  <a:cubicBezTo>
                    <a:pt x="7900" y="2295"/>
                    <a:pt x="7900" y="2334"/>
                    <a:pt x="7923" y="2357"/>
                  </a:cubicBezTo>
                  <a:cubicBezTo>
                    <a:pt x="7946" y="2380"/>
                    <a:pt x="7984" y="2380"/>
                    <a:pt x="8008" y="2357"/>
                  </a:cubicBezTo>
                  <a:cubicBezTo>
                    <a:pt x="8031" y="2334"/>
                    <a:pt x="8031" y="2295"/>
                    <a:pt x="8008" y="2272"/>
                  </a:cubicBezTo>
                  <a:cubicBezTo>
                    <a:pt x="7984" y="2249"/>
                    <a:pt x="7946" y="2249"/>
                    <a:pt x="7923" y="2272"/>
                  </a:cubicBezTo>
                  <a:close/>
                  <a:moveTo>
                    <a:pt x="9053" y="2272"/>
                  </a:moveTo>
                  <a:cubicBezTo>
                    <a:pt x="9030" y="2295"/>
                    <a:pt x="9030" y="2334"/>
                    <a:pt x="9053" y="2357"/>
                  </a:cubicBezTo>
                  <a:cubicBezTo>
                    <a:pt x="9076" y="2380"/>
                    <a:pt x="9114" y="2380"/>
                    <a:pt x="9137" y="2357"/>
                  </a:cubicBezTo>
                  <a:cubicBezTo>
                    <a:pt x="9160" y="2334"/>
                    <a:pt x="9160" y="2295"/>
                    <a:pt x="9137" y="2272"/>
                  </a:cubicBezTo>
                  <a:cubicBezTo>
                    <a:pt x="9114" y="2249"/>
                    <a:pt x="9076" y="2249"/>
                    <a:pt x="9053" y="2272"/>
                  </a:cubicBezTo>
                  <a:close/>
                  <a:moveTo>
                    <a:pt x="10183" y="2272"/>
                  </a:moveTo>
                  <a:cubicBezTo>
                    <a:pt x="10160" y="2295"/>
                    <a:pt x="10160" y="2334"/>
                    <a:pt x="10183" y="2357"/>
                  </a:cubicBezTo>
                  <a:cubicBezTo>
                    <a:pt x="10206" y="2380"/>
                    <a:pt x="10241" y="2380"/>
                    <a:pt x="10264" y="2357"/>
                  </a:cubicBezTo>
                  <a:cubicBezTo>
                    <a:pt x="10288" y="2334"/>
                    <a:pt x="10288" y="2295"/>
                    <a:pt x="10264" y="2272"/>
                  </a:cubicBezTo>
                  <a:cubicBezTo>
                    <a:pt x="10241" y="2249"/>
                    <a:pt x="10206" y="2249"/>
                    <a:pt x="10183" y="2272"/>
                  </a:cubicBezTo>
                  <a:close/>
                  <a:moveTo>
                    <a:pt x="11324" y="2272"/>
                  </a:moveTo>
                  <a:cubicBezTo>
                    <a:pt x="11300" y="2295"/>
                    <a:pt x="11300" y="2334"/>
                    <a:pt x="11324" y="2357"/>
                  </a:cubicBezTo>
                  <a:cubicBezTo>
                    <a:pt x="11347" y="2380"/>
                    <a:pt x="11382" y="2380"/>
                    <a:pt x="11405" y="2357"/>
                  </a:cubicBezTo>
                  <a:cubicBezTo>
                    <a:pt x="11428" y="2334"/>
                    <a:pt x="11428" y="2295"/>
                    <a:pt x="11405" y="2272"/>
                  </a:cubicBezTo>
                  <a:cubicBezTo>
                    <a:pt x="11382" y="2249"/>
                    <a:pt x="11347" y="2249"/>
                    <a:pt x="11324" y="2272"/>
                  </a:cubicBezTo>
                  <a:close/>
                  <a:moveTo>
                    <a:pt x="12451" y="2272"/>
                  </a:moveTo>
                  <a:cubicBezTo>
                    <a:pt x="12428" y="2295"/>
                    <a:pt x="12428" y="2334"/>
                    <a:pt x="12451" y="2357"/>
                  </a:cubicBezTo>
                  <a:cubicBezTo>
                    <a:pt x="12474" y="2380"/>
                    <a:pt x="12512" y="2380"/>
                    <a:pt x="12535" y="2357"/>
                  </a:cubicBezTo>
                  <a:cubicBezTo>
                    <a:pt x="12558" y="2334"/>
                    <a:pt x="12558" y="2295"/>
                    <a:pt x="12535" y="2272"/>
                  </a:cubicBezTo>
                  <a:cubicBezTo>
                    <a:pt x="12512" y="2249"/>
                    <a:pt x="12474" y="2249"/>
                    <a:pt x="12451" y="2272"/>
                  </a:cubicBezTo>
                  <a:close/>
                  <a:moveTo>
                    <a:pt x="13580" y="2272"/>
                  </a:moveTo>
                  <a:cubicBezTo>
                    <a:pt x="13557" y="2295"/>
                    <a:pt x="13557" y="2334"/>
                    <a:pt x="13580" y="2357"/>
                  </a:cubicBezTo>
                  <a:cubicBezTo>
                    <a:pt x="13604" y="2380"/>
                    <a:pt x="13642" y="2380"/>
                    <a:pt x="13665" y="2357"/>
                  </a:cubicBezTo>
                  <a:cubicBezTo>
                    <a:pt x="13688" y="2334"/>
                    <a:pt x="13688" y="2295"/>
                    <a:pt x="13665" y="2272"/>
                  </a:cubicBezTo>
                  <a:cubicBezTo>
                    <a:pt x="13642" y="2249"/>
                    <a:pt x="13604" y="2249"/>
                    <a:pt x="13580" y="2272"/>
                  </a:cubicBezTo>
                  <a:close/>
                  <a:moveTo>
                    <a:pt x="14710" y="2272"/>
                  </a:moveTo>
                  <a:cubicBezTo>
                    <a:pt x="14687" y="2295"/>
                    <a:pt x="14687" y="2334"/>
                    <a:pt x="14710" y="2357"/>
                  </a:cubicBezTo>
                  <a:cubicBezTo>
                    <a:pt x="14733" y="2380"/>
                    <a:pt x="14772" y="2380"/>
                    <a:pt x="14795" y="2357"/>
                  </a:cubicBezTo>
                  <a:cubicBezTo>
                    <a:pt x="14818" y="2334"/>
                    <a:pt x="14818" y="2295"/>
                    <a:pt x="14795" y="2272"/>
                  </a:cubicBezTo>
                  <a:cubicBezTo>
                    <a:pt x="14772" y="2249"/>
                    <a:pt x="14733" y="2249"/>
                    <a:pt x="14710" y="2272"/>
                  </a:cubicBezTo>
                  <a:close/>
                  <a:moveTo>
                    <a:pt x="15840" y="2272"/>
                  </a:moveTo>
                  <a:cubicBezTo>
                    <a:pt x="15817" y="2295"/>
                    <a:pt x="15817" y="2334"/>
                    <a:pt x="15840" y="2357"/>
                  </a:cubicBezTo>
                  <a:cubicBezTo>
                    <a:pt x="15863" y="2380"/>
                    <a:pt x="15901" y="2380"/>
                    <a:pt x="15925" y="2357"/>
                  </a:cubicBezTo>
                  <a:cubicBezTo>
                    <a:pt x="15948" y="2334"/>
                    <a:pt x="15948" y="2295"/>
                    <a:pt x="15925" y="2272"/>
                  </a:cubicBezTo>
                  <a:cubicBezTo>
                    <a:pt x="15901" y="2249"/>
                    <a:pt x="15863" y="2249"/>
                    <a:pt x="15840" y="2272"/>
                  </a:cubicBezTo>
                  <a:close/>
                  <a:moveTo>
                    <a:pt x="16970" y="2272"/>
                  </a:moveTo>
                  <a:cubicBezTo>
                    <a:pt x="16947" y="2295"/>
                    <a:pt x="16947" y="2334"/>
                    <a:pt x="16970" y="2357"/>
                  </a:cubicBezTo>
                  <a:cubicBezTo>
                    <a:pt x="16993" y="2380"/>
                    <a:pt x="17029" y="2380"/>
                    <a:pt x="17052" y="2357"/>
                  </a:cubicBezTo>
                  <a:cubicBezTo>
                    <a:pt x="17075" y="2334"/>
                    <a:pt x="17075" y="2295"/>
                    <a:pt x="17052" y="2272"/>
                  </a:cubicBezTo>
                  <a:cubicBezTo>
                    <a:pt x="17029" y="2249"/>
                    <a:pt x="16993" y="2249"/>
                    <a:pt x="16970" y="2272"/>
                  </a:cubicBezTo>
                  <a:close/>
                  <a:moveTo>
                    <a:pt x="18097" y="2272"/>
                  </a:moveTo>
                  <a:cubicBezTo>
                    <a:pt x="18074" y="2295"/>
                    <a:pt x="18074" y="2334"/>
                    <a:pt x="18097" y="2357"/>
                  </a:cubicBezTo>
                  <a:cubicBezTo>
                    <a:pt x="18120" y="2380"/>
                    <a:pt x="18158" y="2380"/>
                    <a:pt x="18181" y="2357"/>
                  </a:cubicBezTo>
                  <a:cubicBezTo>
                    <a:pt x="18205" y="2334"/>
                    <a:pt x="18205" y="2295"/>
                    <a:pt x="18181" y="2272"/>
                  </a:cubicBezTo>
                  <a:cubicBezTo>
                    <a:pt x="18158" y="2249"/>
                    <a:pt x="18120" y="2249"/>
                    <a:pt x="18097" y="2272"/>
                  </a:cubicBezTo>
                  <a:close/>
                  <a:moveTo>
                    <a:pt x="19227" y="2272"/>
                  </a:moveTo>
                  <a:cubicBezTo>
                    <a:pt x="19204" y="2295"/>
                    <a:pt x="19204" y="2334"/>
                    <a:pt x="19227" y="2357"/>
                  </a:cubicBezTo>
                  <a:cubicBezTo>
                    <a:pt x="19250" y="2380"/>
                    <a:pt x="19288" y="2380"/>
                    <a:pt x="19311" y="2357"/>
                  </a:cubicBezTo>
                  <a:cubicBezTo>
                    <a:pt x="19334" y="2334"/>
                    <a:pt x="19334" y="2295"/>
                    <a:pt x="19311" y="2272"/>
                  </a:cubicBezTo>
                  <a:cubicBezTo>
                    <a:pt x="19288" y="2249"/>
                    <a:pt x="19250" y="2249"/>
                    <a:pt x="19227" y="2272"/>
                  </a:cubicBezTo>
                  <a:close/>
                  <a:moveTo>
                    <a:pt x="20357" y="2272"/>
                  </a:moveTo>
                  <a:cubicBezTo>
                    <a:pt x="20334" y="2295"/>
                    <a:pt x="20334" y="2334"/>
                    <a:pt x="20357" y="2357"/>
                  </a:cubicBezTo>
                  <a:cubicBezTo>
                    <a:pt x="20380" y="2380"/>
                    <a:pt x="20418" y="2380"/>
                    <a:pt x="20441" y="2357"/>
                  </a:cubicBezTo>
                  <a:cubicBezTo>
                    <a:pt x="20464" y="2334"/>
                    <a:pt x="20464" y="2295"/>
                    <a:pt x="20441" y="2272"/>
                  </a:cubicBezTo>
                  <a:cubicBezTo>
                    <a:pt x="20418" y="2249"/>
                    <a:pt x="20380" y="2249"/>
                    <a:pt x="20357" y="2272"/>
                  </a:cubicBezTo>
                  <a:close/>
                  <a:moveTo>
                    <a:pt x="21487" y="2272"/>
                  </a:moveTo>
                  <a:cubicBezTo>
                    <a:pt x="21463" y="2295"/>
                    <a:pt x="21463" y="2334"/>
                    <a:pt x="21487" y="2357"/>
                  </a:cubicBezTo>
                  <a:cubicBezTo>
                    <a:pt x="21510" y="2380"/>
                    <a:pt x="21548" y="2380"/>
                    <a:pt x="21571" y="2357"/>
                  </a:cubicBezTo>
                  <a:cubicBezTo>
                    <a:pt x="21594" y="2334"/>
                    <a:pt x="21594" y="2295"/>
                    <a:pt x="21571" y="2272"/>
                  </a:cubicBezTo>
                  <a:cubicBezTo>
                    <a:pt x="21548" y="2249"/>
                    <a:pt x="21510" y="2249"/>
                    <a:pt x="21487" y="2272"/>
                  </a:cubicBezTo>
                  <a:close/>
                  <a:moveTo>
                    <a:pt x="17" y="3400"/>
                  </a:moveTo>
                  <a:cubicBezTo>
                    <a:pt x="-6" y="3423"/>
                    <a:pt x="-6" y="3461"/>
                    <a:pt x="17" y="3484"/>
                  </a:cubicBezTo>
                  <a:cubicBezTo>
                    <a:pt x="40" y="3507"/>
                    <a:pt x="78" y="3507"/>
                    <a:pt x="101" y="3484"/>
                  </a:cubicBezTo>
                  <a:cubicBezTo>
                    <a:pt x="125" y="3461"/>
                    <a:pt x="125" y="3423"/>
                    <a:pt x="101" y="3400"/>
                  </a:cubicBezTo>
                  <a:cubicBezTo>
                    <a:pt x="78" y="3377"/>
                    <a:pt x="40" y="3377"/>
                    <a:pt x="17" y="3400"/>
                  </a:cubicBezTo>
                  <a:close/>
                  <a:moveTo>
                    <a:pt x="1147" y="3400"/>
                  </a:moveTo>
                  <a:cubicBezTo>
                    <a:pt x="1124" y="3423"/>
                    <a:pt x="1124" y="3461"/>
                    <a:pt x="1147" y="3484"/>
                  </a:cubicBezTo>
                  <a:cubicBezTo>
                    <a:pt x="1170" y="3507"/>
                    <a:pt x="1208" y="3507"/>
                    <a:pt x="1231" y="3484"/>
                  </a:cubicBezTo>
                  <a:cubicBezTo>
                    <a:pt x="1254" y="3461"/>
                    <a:pt x="1254" y="3423"/>
                    <a:pt x="1231" y="3400"/>
                  </a:cubicBezTo>
                  <a:cubicBezTo>
                    <a:pt x="1208" y="3377"/>
                    <a:pt x="1170" y="3377"/>
                    <a:pt x="1147" y="3400"/>
                  </a:cubicBezTo>
                  <a:close/>
                  <a:moveTo>
                    <a:pt x="2277" y="3400"/>
                  </a:moveTo>
                  <a:cubicBezTo>
                    <a:pt x="2254" y="3423"/>
                    <a:pt x="2254" y="3461"/>
                    <a:pt x="2277" y="3484"/>
                  </a:cubicBezTo>
                  <a:cubicBezTo>
                    <a:pt x="2300" y="3507"/>
                    <a:pt x="2338" y="3507"/>
                    <a:pt x="2361" y="3484"/>
                  </a:cubicBezTo>
                  <a:cubicBezTo>
                    <a:pt x="2384" y="3461"/>
                    <a:pt x="2384" y="3423"/>
                    <a:pt x="2361" y="3400"/>
                  </a:cubicBezTo>
                  <a:cubicBezTo>
                    <a:pt x="2338" y="3377"/>
                    <a:pt x="2300" y="3377"/>
                    <a:pt x="2277" y="3400"/>
                  </a:cubicBezTo>
                  <a:close/>
                  <a:moveTo>
                    <a:pt x="3407" y="3400"/>
                  </a:moveTo>
                  <a:cubicBezTo>
                    <a:pt x="3383" y="3423"/>
                    <a:pt x="3383" y="3461"/>
                    <a:pt x="3407" y="3484"/>
                  </a:cubicBezTo>
                  <a:cubicBezTo>
                    <a:pt x="3430" y="3507"/>
                    <a:pt x="3465" y="3507"/>
                    <a:pt x="3488" y="3484"/>
                  </a:cubicBezTo>
                  <a:cubicBezTo>
                    <a:pt x="3511" y="3461"/>
                    <a:pt x="3511" y="3423"/>
                    <a:pt x="3488" y="3400"/>
                  </a:cubicBezTo>
                  <a:cubicBezTo>
                    <a:pt x="3465" y="3377"/>
                    <a:pt x="3430" y="3377"/>
                    <a:pt x="3407" y="3400"/>
                  </a:cubicBezTo>
                  <a:close/>
                  <a:moveTo>
                    <a:pt x="4536" y="3400"/>
                  </a:moveTo>
                  <a:cubicBezTo>
                    <a:pt x="4513" y="3423"/>
                    <a:pt x="4513" y="3461"/>
                    <a:pt x="4536" y="3484"/>
                  </a:cubicBezTo>
                  <a:cubicBezTo>
                    <a:pt x="4559" y="3507"/>
                    <a:pt x="4595" y="3507"/>
                    <a:pt x="4618" y="3484"/>
                  </a:cubicBezTo>
                  <a:cubicBezTo>
                    <a:pt x="4641" y="3461"/>
                    <a:pt x="4641" y="3423"/>
                    <a:pt x="4618" y="3400"/>
                  </a:cubicBezTo>
                  <a:cubicBezTo>
                    <a:pt x="4595" y="3377"/>
                    <a:pt x="4559" y="3377"/>
                    <a:pt x="4536" y="3400"/>
                  </a:cubicBezTo>
                  <a:close/>
                  <a:moveTo>
                    <a:pt x="5663" y="3400"/>
                  </a:moveTo>
                  <a:cubicBezTo>
                    <a:pt x="5640" y="3423"/>
                    <a:pt x="5640" y="3461"/>
                    <a:pt x="5663" y="3484"/>
                  </a:cubicBezTo>
                  <a:cubicBezTo>
                    <a:pt x="5687" y="3507"/>
                    <a:pt x="5725" y="3507"/>
                    <a:pt x="5748" y="3484"/>
                  </a:cubicBezTo>
                  <a:cubicBezTo>
                    <a:pt x="5771" y="3461"/>
                    <a:pt x="5771" y="3423"/>
                    <a:pt x="5748" y="3400"/>
                  </a:cubicBezTo>
                  <a:cubicBezTo>
                    <a:pt x="5725" y="3377"/>
                    <a:pt x="5687" y="3377"/>
                    <a:pt x="5663" y="3400"/>
                  </a:cubicBezTo>
                  <a:close/>
                  <a:moveTo>
                    <a:pt x="6793" y="3400"/>
                  </a:moveTo>
                  <a:cubicBezTo>
                    <a:pt x="6770" y="3423"/>
                    <a:pt x="6770" y="3461"/>
                    <a:pt x="6793" y="3484"/>
                  </a:cubicBezTo>
                  <a:cubicBezTo>
                    <a:pt x="6816" y="3507"/>
                    <a:pt x="6855" y="3507"/>
                    <a:pt x="6878" y="3484"/>
                  </a:cubicBezTo>
                  <a:cubicBezTo>
                    <a:pt x="6901" y="3461"/>
                    <a:pt x="6901" y="3423"/>
                    <a:pt x="6878" y="3400"/>
                  </a:cubicBezTo>
                  <a:cubicBezTo>
                    <a:pt x="6855" y="3377"/>
                    <a:pt x="6816" y="3377"/>
                    <a:pt x="6793" y="3400"/>
                  </a:cubicBezTo>
                  <a:close/>
                  <a:moveTo>
                    <a:pt x="7923" y="3400"/>
                  </a:moveTo>
                  <a:cubicBezTo>
                    <a:pt x="7900" y="3423"/>
                    <a:pt x="7900" y="3461"/>
                    <a:pt x="7923" y="3484"/>
                  </a:cubicBezTo>
                  <a:cubicBezTo>
                    <a:pt x="7946" y="3507"/>
                    <a:pt x="7984" y="3507"/>
                    <a:pt x="8008" y="3484"/>
                  </a:cubicBezTo>
                  <a:cubicBezTo>
                    <a:pt x="8031" y="3461"/>
                    <a:pt x="8031" y="3423"/>
                    <a:pt x="8008" y="3400"/>
                  </a:cubicBezTo>
                  <a:cubicBezTo>
                    <a:pt x="7984" y="3377"/>
                    <a:pt x="7946" y="3377"/>
                    <a:pt x="7923" y="3400"/>
                  </a:cubicBezTo>
                  <a:close/>
                  <a:moveTo>
                    <a:pt x="9053" y="3400"/>
                  </a:moveTo>
                  <a:cubicBezTo>
                    <a:pt x="9030" y="3423"/>
                    <a:pt x="9030" y="3461"/>
                    <a:pt x="9053" y="3484"/>
                  </a:cubicBezTo>
                  <a:cubicBezTo>
                    <a:pt x="9076" y="3507"/>
                    <a:pt x="9114" y="3507"/>
                    <a:pt x="9137" y="3484"/>
                  </a:cubicBezTo>
                  <a:cubicBezTo>
                    <a:pt x="9160" y="3461"/>
                    <a:pt x="9160" y="3423"/>
                    <a:pt x="9137" y="3400"/>
                  </a:cubicBezTo>
                  <a:cubicBezTo>
                    <a:pt x="9114" y="3377"/>
                    <a:pt x="9076" y="3377"/>
                    <a:pt x="9053" y="3400"/>
                  </a:cubicBezTo>
                  <a:close/>
                  <a:moveTo>
                    <a:pt x="10183" y="3400"/>
                  </a:moveTo>
                  <a:cubicBezTo>
                    <a:pt x="10160" y="3423"/>
                    <a:pt x="10160" y="3461"/>
                    <a:pt x="10183" y="3484"/>
                  </a:cubicBezTo>
                  <a:cubicBezTo>
                    <a:pt x="10206" y="3507"/>
                    <a:pt x="10241" y="3507"/>
                    <a:pt x="10264" y="3484"/>
                  </a:cubicBezTo>
                  <a:cubicBezTo>
                    <a:pt x="10288" y="3461"/>
                    <a:pt x="10288" y="3423"/>
                    <a:pt x="10264" y="3400"/>
                  </a:cubicBezTo>
                  <a:cubicBezTo>
                    <a:pt x="10241" y="3377"/>
                    <a:pt x="10206" y="3377"/>
                    <a:pt x="10183" y="3400"/>
                  </a:cubicBezTo>
                  <a:close/>
                  <a:moveTo>
                    <a:pt x="11324" y="3400"/>
                  </a:moveTo>
                  <a:cubicBezTo>
                    <a:pt x="11300" y="3423"/>
                    <a:pt x="11300" y="3461"/>
                    <a:pt x="11324" y="3484"/>
                  </a:cubicBezTo>
                  <a:cubicBezTo>
                    <a:pt x="11347" y="3507"/>
                    <a:pt x="11382" y="3507"/>
                    <a:pt x="11405" y="3484"/>
                  </a:cubicBezTo>
                  <a:cubicBezTo>
                    <a:pt x="11428" y="3461"/>
                    <a:pt x="11428" y="3423"/>
                    <a:pt x="11405" y="3400"/>
                  </a:cubicBezTo>
                  <a:cubicBezTo>
                    <a:pt x="11382" y="3377"/>
                    <a:pt x="11347" y="3377"/>
                    <a:pt x="11324" y="3400"/>
                  </a:cubicBezTo>
                  <a:close/>
                  <a:moveTo>
                    <a:pt x="12451" y="3400"/>
                  </a:moveTo>
                  <a:cubicBezTo>
                    <a:pt x="12428" y="3423"/>
                    <a:pt x="12428" y="3461"/>
                    <a:pt x="12451" y="3484"/>
                  </a:cubicBezTo>
                  <a:cubicBezTo>
                    <a:pt x="12474" y="3507"/>
                    <a:pt x="12512" y="3507"/>
                    <a:pt x="12535" y="3484"/>
                  </a:cubicBezTo>
                  <a:cubicBezTo>
                    <a:pt x="12558" y="3461"/>
                    <a:pt x="12558" y="3423"/>
                    <a:pt x="12535" y="3400"/>
                  </a:cubicBezTo>
                  <a:cubicBezTo>
                    <a:pt x="12512" y="3377"/>
                    <a:pt x="12474" y="3377"/>
                    <a:pt x="12451" y="3400"/>
                  </a:cubicBezTo>
                  <a:close/>
                  <a:moveTo>
                    <a:pt x="13580" y="3400"/>
                  </a:moveTo>
                  <a:cubicBezTo>
                    <a:pt x="13557" y="3423"/>
                    <a:pt x="13557" y="3461"/>
                    <a:pt x="13580" y="3484"/>
                  </a:cubicBezTo>
                  <a:cubicBezTo>
                    <a:pt x="13604" y="3507"/>
                    <a:pt x="13642" y="3507"/>
                    <a:pt x="13665" y="3484"/>
                  </a:cubicBezTo>
                  <a:cubicBezTo>
                    <a:pt x="13688" y="3461"/>
                    <a:pt x="13688" y="3423"/>
                    <a:pt x="13665" y="3400"/>
                  </a:cubicBezTo>
                  <a:cubicBezTo>
                    <a:pt x="13642" y="3377"/>
                    <a:pt x="13604" y="3377"/>
                    <a:pt x="13580" y="3400"/>
                  </a:cubicBezTo>
                  <a:close/>
                  <a:moveTo>
                    <a:pt x="14710" y="3400"/>
                  </a:moveTo>
                  <a:cubicBezTo>
                    <a:pt x="14687" y="3423"/>
                    <a:pt x="14687" y="3461"/>
                    <a:pt x="14710" y="3484"/>
                  </a:cubicBezTo>
                  <a:cubicBezTo>
                    <a:pt x="14733" y="3507"/>
                    <a:pt x="14772" y="3507"/>
                    <a:pt x="14795" y="3484"/>
                  </a:cubicBezTo>
                  <a:cubicBezTo>
                    <a:pt x="14818" y="3461"/>
                    <a:pt x="14818" y="3423"/>
                    <a:pt x="14795" y="3400"/>
                  </a:cubicBezTo>
                  <a:cubicBezTo>
                    <a:pt x="14772" y="3377"/>
                    <a:pt x="14733" y="3377"/>
                    <a:pt x="14710" y="3400"/>
                  </a:cubicBezTo>
                  <a:close/>
                  <a:moveTo>
                    <a:pt x="15840" y="3400"/>
                  </a:moveTo>
                  <a:cubicBezTo>
                    <a:pt x="15817" y="3423"/>
                    <a:pt x="15817" y="3461"/>
                    <a:pt x="15840" y="3484"/>
                  </a:cubicBezTo>
                  <a:cubicBezTo>
                    <a:pt x="15863" y="3507"/>
                    <a:pt x="15901" y="3507"/>
                    <a:pt x="15925" y="3484"/>
                  </a:cubicBezTo>
                  <a:cubicBezTo>
                    <a:pt x="15948" y="3461"/>
                    <a:pt x="15948" y="3423"/>
                    <a:pt x="15925" y="3400"/>
                  </a:cubicBezTo>
                  <a:cubicBezTo>
                    <a:pt x="15901" y="3377"/>
                    <a:pt x="15863" y="3377"/>
                    <a:pt x="15840" y="3400"/>
                  </a:cubicBezTo>
                  <a:close/>
                  <a:moveTo>
                    <a:pt x="16970" y="3400"/>
                  </a:moveTo>
                  <a:cubicBezTo>
                    <a:pt x="16947" y="3423"/>
                    <a:pt x="16947" y="3461"/>
                    <a:pt x="16970" y="3484"/>
                  </a:cubicBezTo>
                  <a:cubicBezTo>
                    <a:pt x="16993" y="3507"/>
                    <a:pt x="17029" y="3507"/>
                    <a:pt x="17052" y="3484"/>
                  </a:cubicBezTo>
                  <a:cubicBezTo>
                    <a:pt x="17075" y="3461"/>
                    <a:pt x="17075" y="3423"/>
                    <a:pt x="17052" y="3400"/>
                  </a:cubicBezTo>
                  <a:cubicBezTo>
                    <a:pt x="17029" y="3377"/>
                    <a:pt x="16993" y="3377"/>
                    <a:pt x="16970" y="3400"/>
                  </a:cubicBezTo>
                  <a:close/>
                  <a:moveTo>
                    <a:pt x="18097" y="3400"/>
                  </a:moveTo>
                  <a:cubicBezTo>
                    <a:pt x="18074" y="3423"/>
                    <a:pt x="18074" y="3461"/>
                    <a:pt x="18097" y="3484"/>
                  </a:cubicBezTo>
                  <a:cubicBezTo>
                    <a:pt x="18120" y="3507"/>
                    <a:pt x="18158" y="3507"/>
                    <a:pt x="18181" y="3484"/>
                  </a:cubicBezTo>
                  <a:cubicBezTo>
                    <a:pt x="18205" y="3461"/>
                    <a:pt x="18205" y="3423"/>
                    <a:pt x="18181" y="3400"/>
                  </a:cubicBezTo>
                  <a:cubicBezTo>
                    <a:pt x="18158" y="3377"/>
                    <a:pt x="18120" y="3377"/>
                    <a:pt x="18097" y="3400"/>
                  </a:cubicBezTo>
                  <a:close/>
                  <a:moveTo>
                    <a:pt x="19227" y="3400"/>
                  </a:moveTo>
                  <a:cubicBezTo>
                    <a:pt x="19204" y="3423"/>
                    <a:pt x="19204" y="3461"/>
                    <a:pt x="19227" y="3484"/>
                  </a:cubicBezTo>
                  <a:cubicBezTo>
                    <a:pt x="19250" y="3507"/>
                    <a:pt x="19288" y="3507"/>
                    <a:pt x="19311" y="3484"/>
                  </a:cubicBezTo>
                  <a:cubicBezTo>
                    <a:pt x="19334" y="3461"/>
                    <a:pt x="19334" y="3423"/>
                    <a:pt x="19311" y="3400"/>
                  </a:cubicBezTo>
                  <a:cubicBezTo>
                    <a:pt x="19288" y="3377"/>
                    <a:pt x="19250" y="3377"/>
                    <a:pt x="19227" y="3400"/>
                  </a:cubicBezTo>
                  <a:close/>
                  <a:moveTo>
                    <a:pt x="20357" y="3400"/>
                  </a:moveTo>
                  <a:cubicBezTo>
                    <a:pt x="20334" y="3423"/>
                    <a:pt x="20334" y="3461"/>
                    <a:pt x="20357" y="3484"/>
                  </a:cubicBezTo>
                  <a:cubicBezTo>
                    <a:pt x="20380" y="3507"/>
                    <a:pt x="20418" y="3507"/>
                    <a:pt x="20441" y="3484"/>
                  </a:cubicBezTo>
                  <a:cubicBezTo>
                    <a:pt x="20464" y="3461"/>
                    <a:pt x="20464" y="3423"/>
                    <a:pt x="20441" y="3400"/>
                  </a:cubicBezTo>
                  <a:cubicBezTo>
                    <a:pt x="20418" y="3377"/>
                    <a:pt x="20380" y="3377"/>
                    <a:pt x="20357" y="3400"/>
                  </a:cubicBezTo>
                  <a:close/>
                  <a:moveTo>
                    <a:pt x="21487" y="3400"/>
                  </a:moveTo>
                  <a:cubicBezTo>
                    <a:pt x="21463" y="3423"/>
                    <a:pt x="21463" y="3461"/>
                    <a:pt x="21487" y="3484"/>
                  </a:cubicBezTo>
                  <a:cubicBezTo>
                    <a:pt x="21510" y="3507"/>
                    <a:pt x="21548" y="3507"/>
                    <a:pt x="21571" y="3484"/>
                  </a:cubicBezTo>
                  <a:cubicBezTo>
                    <a:pt x="21594" y="3461"/>
                    <a:pt x="21594" y="3423"/>
                    <a:pt x="21571" y="3400"/>
                  </a:cubicBezTo>
                  <a:cubicBezTo>
                    <a:pt x="21548" y="3377"/>
                    <a:pt x="21510" y="3377"/>
                    <a:pt x="21487" y="3400"/>
                  </a:cubicBezTo>
                  <a:close/>
                  <a:moveTo>
                    <a:pt x="17" y="4531"/>
                  </a:moveTo>
                  <a:cubicBezTo>
                    <a:pt x="-6" y="4554"/>
                    <a:pt x="-6" y="4589"/>
                    <a:pt x="17" y="4612"/>
                  </a:cubicBezTo>
                  <a:cubicBezTo>
                    <a:pt x="40" y="4635"/>
                    <a:pt x="78" y="4635"/>
                    <a:pt x="101" y="4612"/>
                  </a:cubicBezTo>
                  <a:cubicBezTo>
                    <a:pt x="125" y="4589"/>
                    <a:pt x="125" y="4554"/>
                    <a:pt x="101" y="4531"/>
                  </a:cubicBezTo>
                  <a:cubicBezTo>
                    <a:pt x="78" y="4508"/>
                    <a:pt x="40" y="4508"/>
                    <a:pt x="17" y="4531"/>
                  </a:cubicBezTo>
                  <a:close/>
                  <a:moveTo>
                    <a:pt x="1147" y="4531"/>
                  </a:moveTo>
                  <a:cubicBezTo>
                    <a:pt x="1124" y="4554"/>
                    <a:pt x="1124" y="4589"/>
                    <a:pt x="1147" y="4612"/>
                  </a:cubicBezTo>
                  <a:cubicBezTo>
                    <a:pt x="1170" y="4635"/>
                    <a:pt x="1208" y="4635"/>
                    <a:pt x="1231" y="4612"/>
                  </a:cubicBezTo>
                  <a:cubicBezTo>
                    <a:pt x="1254" y="4589"/>
                    <a:pt x="1254" y="4554"/>
                    <a:pt x="1231" y="4531"/>
                  </a:cubicBezTo>
                  <a:cubicBezTo>
                    <a:pt x="1208" y="4508"/>
                    <a:pt x="1170" y="4508"/>
                    <a:pt x="1147" y="4531"/>
                  </a:cubicBezTo>
                  <a:close/>
                  <a:moveTo>
                    <a:pt x="2277" y="4531"/>
                  </a:moveTo>
                  <a:cubicBezTo>
                    <a:pt x="2254" y="4554"/>
                    <a:pt x="2254" y="4589"/>
                    <a:pt x="2277" y="4612"/>
                  </a:cubicBezTo>
                  <a:cubicBezTo>
                    <a:pt x="2300" y="4635"/>
                    <a:pt x="2338" y="4635"/>
                    <a:pt x="2361" y="4612"/>
                  </a:cubicBezTo>
                  <a:cubicBezTo>
                    <a:pt x="2384" y="4589"/>
                    <a:pt x="2384" y="4554"/>
                    <a:pt x="2361" y="4531"/>
                  </a:cubicBezTo>
                  <a:cubicBezTo>
                    <a:pt x="2338" y="4508"/>
                    <a:pt x="2300" y="4508"/>
                    <a:pt x="2277" y="4531"/>
                  </a:cubicBezTo>
                  <a:close/>
                  <a:moveTo>
                    <a:pt x="3407" y="4531"/>
                  </a:moveTo>
                  <a:cubicBezTo>
                    <a:pt x="3383" y="4554"/>
                    <a:pt x="3383" y="4589"/>
                    <a:pt x="3407" y="4612"/>
                  </a:cubicBezTo>
                  <a:cubicBezTo>
                    <a:pt x="3430" y="4635"/>
                    <a:pt x="3465" y="4635"/>
                    <a:pt x="3488" y="4612"/>
                  </a:cubicBezTo>
                  <a:cubicBezTo>
                    <a:pt x="3511" y="4589"/>
                    <a:pt x="3511" y="4554"/>
                    <a:pt x="3488" y="4531"/>
                  </a:cubicBezTo>
                  <a:cubicBezTo>
                    <a:pt x="3465" y="4508"/>
                    <a:pt x="3430" y="4508"/>
                    <a:pt x="3407" y="4531"/>
                  </a:cubicBezTo>
                  <a:close/>
                  <a:moveTo>
                    <a:pt x="4536" y="4531"/>
                  </a:moveTo>
                  <a:cubicBezTo>
                    <a:pt x="4513" y="4554"/>
                    <a:pt x="4513" y="4589"/>
                    <a:pt x="4536" y="4612"/>
                  </a:cubicBezTo>
                  <a:cubicBezTo>
                    <a:pt x="4559" y="4635"/>
                    <a:pt x="4595" y="4635"/>
                    <a:pt x="4618" y="4612"/>
                  </a:cubicBezTo>
                  <a:cubicBezTo>
                    <a:pt x="4641" y="4589"/>
                    <a:pt x="4641" y="4554"/>
                    <a:pt x="4618" y="4531"/>
                  </a:cubicBezTo>
                  <a:cubicBezTo>
                    <a:pt x="4595" y="4508"/>
                    <a:pt x="4559" y="4508"/>
                    <a:pt x="4536" y="4531"/>
                  </a:cubicBezTo>
                  <a:close/>
                  <a:moveTo>
                    <a:pt x="5663" y="4531"/>
                  </a:moveTo>
                  <a:cubicBezTo>
                    <a:pt x="5640" y="4554"/>
                    <a:pt x="5640" y="4589"/>
                    <a:pt x="5663" y="4612"/>
                  </a:cubicBezTo>
                  <a:cubicBezTo>
                    <a:pt x="5687" y="4635"/>
                    <a:pt x="5725" y="4635"/>
                    <a:pt x="5748" y="4612"/>
                  </a:cubicBezTo>
                  <a:cubicBezTo>
                    <a:pt x="5771" y="4589"/>
                    <a:pt x="5771" y="4554"/>
                    <a:pt x="5748" y="4531"/>
                  </a:cubicBezTo>
                  <a:cubicBezTo>
                    <a:pt x="5725" y="4508"/>
                    <a:pt x="5687" y="4508"/>
                    <a:pt x="5663" y="4531"/>
                  </a:cubicBezTo>
                  <a:close/>
                  <a:moveTo>
                    <a:pt x="6793" y="4531"/>
                  </a:moveTo>
                  <a:cubicBezTo>
                    <a:pt x="6770" y="4554"/>
                    <a:pt x="6770" y="4589"/>
                    <a:pt x="6793" y="4612"/>
                  </a:cubicBezTo>
                  <a:cubicBezTo>
                    <a:pt x="6816" y="4635"/>
                    <a:pt x="6855" y="4635"/>
                    <a:pt x="6878" y="4612"/>
                  </a:cubicBezTo>
                  <a:cubicBezTo>
                    <a:pt x="6901" y="4589"/>
                    <a:pt x="6901" y="4554"/>
                    <a:pt x="6878" y="4531"/>
                  </a:cubicBezTo>
                  <a:cubicBezTo>
                    <a:pt x="6855" y="4508"/>
                    <a:pt x="6816" y="4508"/>
                    <a:pt x="6793" y="4531"/>
                  </a:cubicBezTo>
                  <a:close/>
                  <a:moveTo>
                    <a:pt x="7923" y="4531"/>
                  </a:moveTo>
                  <a:cubicBezTo>
                    <a:pt x="7900" y="4554"/>
                    <a:pt x="7900" y="4589"/>
                    <a:pt x="7923" y="4612"/>
                  </a:cubicBezTo>
                  <a:cubicBezTo>
                    <a:pt x="7946" y="4635"/>
                    <a:pt x="7984" y="4635"/>
                    <a:pt x="8008" y="4612"/>
                  </a:cubicBezTo>
                  <a:cubicBezTo>
                    <a:pt x="8031" y="4589"/>
                    <a:pt x="8031" y="4554"/>
                    <a:pt x="8008" y="4531"/>
                  </a:cubicBezTo>
                  <a:cubicBezTo>
                    <a:pt x="7984" y="4508"/>
                    <a:pt x="7946" y="4508"/>
                    <a:pt x="7923" y="4531"/>
                  </a:cubicBezTo>
                  <a:close/>
                  <a:moveTo>
                    <a:pt x="9053" y="4531"/>
                  </a:moveTo>
                  <a:cubicBezTo>
                    <a:pt x="9030" y="4554"/>
                    <a:pt x="9030" y="4589"/>
                    <a:pt x="9053" y="4612"/>
                  </a:cubicBezTo>
                  <a:cubicBezTo>
                    <a:pt x="9076" y="4635"/>
                    <a:pt x="9114" y="4635"/>
                    <a:pt x="9137" y="4612"/>
                  </a:cubicBezTo>
                  <a:cubicBezTo>
                    <a:pt x="9160" y="4589"/>
                    <a:pt x="9160" y="4554"/>
                    <a:pt x="9137" y="4531"/>
                  </a:cubicBezTo>
                  <a:cubicBezTo>
                    <a:pt x="9114" y="4508"/>
                    <a:pt x="9076" y="4508"/>
                    <a:pt x="9053" y="4531"/>
                  </a:cubicBezTo>
                  <a:close/>
                  <a:moveTo>
                    <a:pt x="10183" y="4531"/>
                  </a:moveTo>
                  <a:cubicBezTo>
                    <a:pt x="10160" y="4554"/>
                    <a:pt x="10160" y="4589"/>
                    <a:pt x="10183" y="4612"/>
                  </a:cubicBezTo>
                  <a:cubicBezTo>
                    <a:pt x="10206" y="4635"/>
                    <a:pt x="10241" y="4635"/>
                    <a:pt x="10264" y="4612"/>
                  </a:cubicBezTo>
                  <a:cubicBezTo>
                    <a:pt x="10288" y="4589"/>
                    <a:pt x="10288" y="4554"/>
                    <a:pt x="10264" y="4531"/>
                  </a:cubicBezTo>
                  <a:cubicBezTo>
                    <a:pt x="10241" y="4508"/>
                    <a:pt x="10206" y="4508"/>
                    <a:pt x="10183" y="4531"/>
                  </a:cubicBezTo>
                  <a:close/>
                  <a:moveTo>
                    <a:pt x="11324" y="4531"/>
                  </a:moveTo>
                  <a:cubicBezTo>
                    <a:pt x="11300" y="4554"/>
                    <a:pt x="11300" y="4589"/>
                    <a:pt x="11324" y="4612"/>
                  </a:cubicBezTo>
                  <a:cubicBezTo>
                    <a:pt x="11347" y="4635"/>
                    <a:pt x="11382" y="4635"/>
                    <a:pt x="11405" y="4612"/>
                  </a:cubicBezTo>
                  <a:cubicBezTo>
                    <a:pt x="11428" y="4589"/>
                    <a:pt x="11428" y="4554"/>
                    <a:pt x="11405" y="4531"/>
                  </a:cubicBezTo>
                  <a:cubicBezTo>
                    <a:pt x="11382" y="4508"/>
                    <a:pt x="11347" y="4508"/>
                    <a:pt x="11324" y="4531"/>
                  </a:cubicBezTo>
                  <a:close/>
                  <a:moveTo>
                    <a:pt x="12451" y="4531"/>
                  </a:moveTo>
                  <a:cubicBezTo>
                    <a:pt x="12428" y="4554"/>
                    <a:pt x="12428" y="4589"/>
                    <a:pt x="12451" y="4612"/>
                  </a:cubicBezTo>
                  <a:cubicBezTo>
                    <a:pt x="12474" y="4635"/>
                    <a:pt x="12512" y="4635"/>
                    <a:pt x="12535" y="4612"/>
                  </a:cubicBezTo>
                  <a:cubicBezTo>
                    <a:pt x="12558" y="4589"/>
                    <a:pt x="12558" y="4554"/>
                    <a:pt x="12535" y="4531"/>
                  </a:cubicBezTo>
                  <a:cubicBezTo>
                    <a:pt x="12512" y="4508"/>
                    <a:pt x="12474" y="4508"/>
                    <a:pt x="12451" y="4531"/>
                  </a:cubicBezTo>
                  <a:close/>
                  <a:moveTo>
                    <a:pt x="13580" y="4531"/>
                  </a:moveTo>
                  <a:cubicBezTo>
                    <a:pt x="13557" y="4554"/>
                    <a:pt x="13557" y="4589"/>
                    <a:pt x="13580" y="4612"/>
                  </a:cubicBezTo>
                  <a:cubicBezTo>
                    <a:pt x="13604" y="4635"/>
                    <a:pt x="13642" y="4635"/>
                    <a:pt x="13665" y="4612"/>
                  </a:cubicBezTo>
                  <a:cubicBezTo>
                    <a:pt x="13688" y="4589"/>
                    <a:pt x="13688" y="4554"/>
                    <a:pt x="13665" y="4531"/>
                  </a:cubicBezTo>
                  <a:cubicBezTo>
                    <a:pt x="13642" y="4508"/>
                    <a:pt x="13604" y="4508"/>
                    <a:pt x="13580" y="4531"/>
                  </a:cubicBezTo>
                  <a:close/>
                  <a:moveTo>
                    <a:pt x="14710" y="4531"/>
                  </a:moveTo>
                  <a:cubicBezTo>
                    <a:pt x="14687" y="4554"/>
                    <a:pt x="14687" y="4589"/>
                    <a:pt x="14710" y="4612"/>
                  </a:cubicBezTo>
                  <a:cubicBezTo>
                    <a:pt x="14733" y="4635"/>
                    <a:pt x="14772" y="4635"/>
                    <a:pt x="14795" y="4612"/>
                  </a:cubicBezTo>
                  <a:cubicBezTo>
                    <a:pt x="14818" y="4589"/>
                    <a:pt x="14818" y="4554"/>
                    <a:pt x="14795" y="4531"/>
                  </a:cubicBezTo>
                  <a:cubicBezTo>
                    <a:pt x="14772" y="4508"/>
                    <a:pt x="14733" y="4508"/>
                    <a:pt x="14710" y="4531"/>
                  </a:cubicBezTo>
                  <a:close/>
                  <a:moveTo>
                    <a:pt x="15840" y="4531"/>
                  </a:moveTo>
                  <a:cubicBezTo>
                    <a:pt x="15817" y="4554"/>
                    <a:pt x="15817" y="4589"/>
                    <a:pt x="15840" y="4612"/>
                  </a:cubicBezTo>
                  <a:cubicBezTo>
                    <a:pt x="15863" y="4635"/>
                    <a:pt x="15901" y="4635"/>
                    <a:pt x="15925" y="4612"/>
                  </a:cubicBezTo>
                  <a:cubicBezTo>
                    <a:pt x="15948" y="4589"/>
                    <a:pt x="15948" y="4554"/>
                    <a:pt x="15925" y="4531"/>
                  </a:cubicBezTo>
                  <a:cubicBezTo>
                    <a:pt x="15901" y="4508"/>
                    <a:pt x="15863" y="4508"/>
                    <a:pt x="15840" y="4531"/>
                  </a:cubicBezTo>
                  <a:close/>
                  <a:moveTo>
                    <a:pt x="16970" y="4531"/>
                  </a:moveTo>
                  <a:cubicBezTo>
                    <a:pt x="16947" y="4554"/>
                    <a:pt x="16947" y="4589"/>
                    <a:pt x="16970" y="4612"/>
                  </a:cubicBezTo>
                  <a:cubicBezTo>
                    <a:pt x="16993" y="4635"/>
                    <a:pt x="17029" y="4635"/>
                    <a:pt x="17052" y="4612"/>
                  </a:cubicBezTo>
                  <a:cubicBezTo>
                    <a:pt x="17075" y="4589"/>
                    <a:pt x="17075" y="4554"/>
                    <a:pt x="17052" y="4531"/>
                  </a:cubicBezTo>
                  <a:cubicBezTo>
                    <a:pt x="17029" y="4508"/>
                    <a:pt x="16993" y="4508"/>
                    <a:pt x="16970" y="4531"/>
                  </a:cubicBezTo>
                  <a:close/>
                  <a:moveTo>
                    <a:pt x="18097" y="4531"/>
                  </a:moveTo>
                  <a:cubicBezTo>
                    <a:pt x="18074" y="4554"/>
                    <a:pt x="18074" y="4589"/>
                    <a:pt x="18097" y="4612"/>
                  </a:cubicBezTo>
                  <a:cubicBezTo>
                    <a:pt x="18120" y="4635"/>
                    <a:pt x="18158" y="4635"/>
                    <a:pt x="18181" y="4612"/>
                  </a:cubicBezTo>
                  <a:cubicBezTo>
                    <a:pt x="18205" y="4589"/>
                    <a:pt x="18205" y="4554"/>
                    <a:pt x="18181" y="4531"/>
                  </a:cubicBezTo>
                  <a:cubicBezTo>
                    <a:pt x="18158" y="4508"/>
                    <a:pt x="18120" y="4508"/>
                    <a:pt x="18097" y="4531"/>
                  </a:cubicBezTo>
                  <a:close/>
                  <a:moveTo>
                    <a:pt x="19227" y="4531"/>
                  </a:moveTo>
                  <a:cubicBezTo>
                    <a:pt x="19204" y="4554"/>
                    <a:pt x="19204" y="4589"/>
                    <a:pt x="19227" y="4612"/>
                  </a:cubicBezTo>
                  <a:cubicBezTo>
                    <a:pt x="19250" y="4635"/>
                    <a:pt x="19288" y="4635"/>
                    <a:pt x="19311" y="4612"/>
                  </a:cubicBezTo>
                  <a:cubicBezTo>
                    <a:pt x="19334" y="4589"/>
                    <a:pt x="19334" y="4554"/>
                    <a:pt x="19311" y="4531"/>
                  </a:cubicBezTo>
                  <a:cubicBezTo>
                    <a:pt x="19288" y="4508"/>
                    <a:pt x="19250" y="4508"/>
                    <a:pt x="19227" y="4531"/>
                  </a:cubicBezTo>
                  <a:close/>
                  <a:moveTo>
                    <a:pt x="20357" y="4531"/>
                  </a:moveTo>
                  <a:cubicBezTo>
                    <a:pt x="20334" y="4554"/>
                    <a:pt x="20334" y="4589"/>
                    <a:pt x="20357" y="4612"/>
                  </a:cubicBezTo>
                  <a:cubicBezTo>
                    <a:pt x="20380" y="4635"/>
                    <a:pt x="20418" y="4635"/>
                    <a:pt x="20441" y="4612"/>
                  </a:cubicBezTo>
                  <a:cubicBezTo>
                    <a:pt x="20464" y="4589"/>
                    <a:pt x="20464" y="4554"/>
                    <a:pt x="20441" y="4531"/>
                  </a:cubicBezTo>
                  <a:cubicBezTo>
                    <a:pt x="20418" y="4508"/>
                    <a:pt x="20380" y="4508"/>
                    <a:pt x="20357" y="4531"/>
                  </a:cubicBezTo>
                  <a:close/>
                  <a:moveTo>
                    <a:pt x="21487" y="4531"/>
                  </a:moveTo>
                  <a:cubicBezTo>
                    <a:pt x="21463" y="4554"/>
                    <a:pt x="21463" y="4589"/>
                    <a:pt x="21487" y="4612"/>
                  </a:cubicBezTo>
                  <a:cubicBezTo>
                    <a:pt x="21510" y="4635"/>
                    <a:pt x="21548" y="4635"/>
                    <a:pt x="21571" y="4612"/>
                  </a:cubicBezTo>
                  <a:cubicBezTo>
                    <a:pt x="21594" y="4589"/>
                    <a:pt x="21594" y="4554"/>
                    <a:pt x="21571" y="4531"/>
                  </a:cubicBezTo>
                  <a:cubicBezTo>
                    <a:pt x="21548" y="4508"/>
                    <a:pt x="21510" y="4508"/>
                    <a:pt x="21487" y="4531"/>
                  </a:cubicBezTo>
                  <a:close/>
                  <a:moveTo>
                    <a:pt x="17" y="5658"/>
                  </a:moveTo>
                  <a:cubicBezTo>
                    <a:pt x="-6" y="5681"/>
                    <a:pt x="-6" y="5717"/>
                    <a:pt x="17" y="5740"/>
                  </a:cubicBezTo>
                  <a:cubicBezTo>
                    <a:pt x="40" y="5763"/>
                    <a:pt x="78" y="5763"/>
                    <a:pt x="101" y="5740"/>
                  </a:cubicBezTo>
                  <a:cubicBezTo>
                    <a:pt x="125" y="5717"/>
                    <a:pt x="125" y="5681"/>
                    <a:pt x="101" y="5658"/>
                  </a:cubicBezTo>
                  <a:cubicBezTo>
                    <a:pt x="78" y="5635"/>
                    <a:pt x="40" y="5635"/>
                    <a:pt x="17" y="5658"/>
                  </a:cubicBezTo>
                  <a:close/>
                  <a:moveTo>
                    <a:pt x="1147" y="5658"/>
                  </a:moveTo>
                  <a:cubicBezTo>
                    <a:pt x="1124" y="5681"/>
                    <a:pt x="1124" y="5717"/>
                    <a:pt x="1147" y="5740"/>
                  </a:cubicBezTo>
                  <a:cubicBezTo>
                    <a:pt x="1170" y="5763"/>
                    <a:pt x="1208" y="5763"/>
                    <a:pt x="1231" y="5740"/>
                  </a:cubicBezTo>
                  <a:cubicBezTo>
                    <a:pt x="1254" y="5717"/>
                    <a:pt x="1254" y="5681"/>
                    <a:pt x="1231" y="5658"/>
                  </a:cubicBezTo>
                  <a:cubicBezTo>
                    <a:pt x="1208" y="5635"/>
                    <a:pt x="1170" y="5635"/>
                    <a:pt x="1147" y="5658"/>
                  </a:cubicBezTo>
                  <a:close/>
                  <a:moveTo>
                    <a:pt x="2277" y="5658"/>
                  </a:moveTo>
                  <a:cubicBezTo>
                    <a:pt x="2254" y="5681"/>
                    <a:pt x="2254" y="5717"/>
                    <a:pt x="2277" y="5740"/>
                  </a:cubicBezTo>
                  <a:cubicBezTo>
                    <a:pt x="2300" y="5763"/>
                    <a:pt x="2338" y="5763"/>
                    <a:pt x="2361" y="5740"/>
                  </a:cubicBezTo>
                  <a:cubicBezTo>
                    <a:pt x="2384" y="5717"/>
                    <a:pt x="2384" y="5681"/>
                    <a:pt x="2361" y="5658"/>
                  </a:cubicBezTo>
                  <a:cubicBezTo>
                    <a:pt x="2338" y="5635"/>
                    <a:pt x="2300" y="5635"/>
                    <a:pt x="2277" y="5658"/>
                  </a:cubicBezTo>
                  <a:close/>
                  <a:moveTo>
                    <a:pt x="3407" y="5658"/>
                  </a:moveTo>
                  <a:cubicBezTo>
                    <a:pt x="3383" y="5681"/>
                    <a:pt x="3383" y="5717"/>
                    <a:pt x="3407" y="5740"/>
                  </a:cubicBezTo>
                  <a:cubicBezTo>
                    <a:pt x="3430" y="5763"/>
                    <a:pt x="3465" y="5763"/>
                    <a:pt x="3488" y="5740"/>
                  </a:cubicBezTo>
                  <a:cubicBezTo>
                    <a:pt x="3511" y="5717"/>
                    <a:pt x="3511" y="5681"/>
                    <a:pt x="3488" y="5658"/>
                  </a:cubicBezTo>
                  <a:cubicBezTo>
                    <a:pt x="3465" y="5635"/>
                    <a:pt x="3430" y="5635"/>
                    <a:pt x="3407" y="5658"/>
                  </a:cubicBezTo>
                  <a:close/>
                  <a:moveTo>
                    <a:pt x="4536" y="5658"/>
                  </a:moveTo>
                  <a:cubicBezTo>
                    <a:pt x="4513" y="5681"/>
                    <a:pt x="4513" y="5717"/>
                    <a:pt x="4536" y="5740"/>
                  </a:cubicBezTo>
                  <a:cubicBezTo>
                    <a:pt x="4559" y="5763"/>
                    <a:pt x="4595" y="5763"/>
                    <a:pt x="4618" y="5740"/>
                  </a:cubicBezTo>
                  <a:cubicBezTo>
                    <a:pt x="4641" y="5717"/>
                    <a:pt x="4641" y="5681"/>
                    <a:pt x="4618" y="5658"/>
                  </a:cubicBezTo>
                  <a:cubicBezTo>
                    <a:pt x="4595" y="5635"/>
                    <a:pt x="4559" y="5635"/>
                    <a:pt x="4536" y="5658"/>
                  </a:cubicBezTo>
                  <a:close/>
                  <a:moveTo>
                    <a:pt x="5663" y="5658"/>
                  </a:moveTo>
                  <a:cubicBezTo>
                    <a:pt x="5640" y="5681"/>
                    <a:pt x="5640" y="5717"/>
                    <a:pt x="5663" y="5740"/>
                  </a:cubicBezTo>
                  <a:cubicBezTo>
                    <a:pt x="5687" y="5763"/>
                    <a:pt x="5725" y="5763"/>
                    <a:pt x="5748" y="5740"/>
                  </a:cubicBezTo>
                  <a:cubicBezTo>
                    <a:pt x="5771" y="5717"/>
                    <a:pt x="5771" y="5681"/>
                    <a:pt x="5748" y="5658"/>
                  </a:cubicBezTo>
                  <a:cubicBezTo>
                    <a:pt x="5725" y="5635"/>
                    <a:pt x="5687" y="5635"/>
                    <a:pt x="5663" y="5658"/>
                  </a:cubicBezTo>
                  <a:close/>
                  <a:moveTo>
                    <a:pt x="6793" y="5658"/>
                  </a:moveTo>
                  <a:cubicBezTo>
                    <a:pt x="6770" y="5681"/>
                    <a:pt x="6770" y="5717"/>
                    <a:pt x="6793" y="5740"/>
                  </a:cubicBezTo>
                  <a:cubicBezTo>
                    <a:pt x="6816" y="5763"/>
                    <a:pt x="6855" y="5763"/>
                    <a:pt x="6878" y="5740"/>
                  </a:cubicBezTo>
                  <a:cubicBezTo>
                    <a:pt x="6901" y="5717"/>
                    <a:pt x="6901" y="5681"/>
                    <a:pt x="6878" y="5658"/>
                  </a:cubicBezTo>
                  <a:cubicBezTo>
                    <a:pt x="6855" y="5635"/>
                    <a:pt x="6816" y="5635"/>
                    <a:pt x="6793" y="5658"/>
                  </a:cubicBezTo>
                  <a:close/>
                  <a:moveTo>
                    <a:pt x="7923" y="5658"/>
                  </a:moveTo>
                  <a:cubicBezTo>
                    <a:pt x="7900" y="5681"/>
                    <a:pt x="7900" y="5717"/>
                    <a:pt x="7923" y="5740"/>
                  </a:cubicBezTo>
                  <a:cubicBezTo>
                    <a:pt x="7946" y="5763"/>
                    <a:pt x="7984" y="5763"/>
                    <a:pt x="8008" y="5740"/>
                  </a:cubicBezTo>
                  <a:cubicBezTo>
                    <a:pt x="8031" y="5717"/>
                    <a:pt x="8031" y="5681"/>
                    <a:pt x="8008" y="5658"/>
                  </a:cubicBezTo>
                  <a:cubicBezTo>
                    <a:pt x="7984" y="5635"/>
                    <a:pt x="7946" y="5635"/>
                    <a:pt x="7923" y="5658"/>
                  </a:cubicBezTo>
                  <a:close/>
                  <a:moveTo>
                    <a:pt x="9053" y="5658"/>
                  </a:moveTo>
                  <a:cubicBezTo>
                    <a:pt x="9030" y="5681"/>
                    <a:pt x="9030" y="5717"/>
                    <a:pt x="9053" y="5740"/>
                  </a:cubicBezTo>
                  <a:cubicBezTo>
                    <a:pt x="9076" y="5763"/>
                    <a:pt x="9114" y="5763"/>
                    <a:pt x="9137" y="5740"/>
                  </a:cubicBezTo>
                  <a:cubicBezTo>
                    <a:pt x="9160" y="5717"/>
                    <a:pt x="9160" y="5681"/>
                    <a:pt x="9137" y="5658"/>
                  </a:cubicBezTo>
                  <a:cubicBezTo>
                    <a:pt x="9114" y="5635"/>
                    <a:pt x="9076" y="5635"/>
                    <a:pt x="9053" y="5658"/>
                  </a:cubicBezTo>
                  <a:close/>
                  <a:moveTo>
                    <a:pt x="10183" y="5658"/>
                  </a:moveTo>
                  <a:cubicBezTo>
                    <a:pt x="10160" y="5681"/>
                    <a:pt x="10160" y="5717"/>
                    <a:pt x="10183" y="5740"/>
                  </a:cubicBezTo>
                  <a:cubicBezTo>
                    <a:pt x="10206" y="5763"/>
                    <a:pt x="10241" y="5763"/>
                    <a:pt x="10264" y="5740"/>
                  </a:cubicBezTo>
                  <a:cubicBezTo>
                    <a:pt x="10288" y="5717"/>
                    <a:pt x="10288" y="5681"/>
                    <a:pt x="10264" y="5658"/>
                  </a:cubicBezTo>
                  <a:cubicBezTo>
                    <a:pt x="10241" y="5635"/>
                    <a:pt x="10206" y="5635"/>
                    <a:pt x="10183" y="5658"/>
                  </a:cubicBezTo>
                  <a:close/>
                  <a:moveTo>
                    <a:pt x="11324" y="5658"/>
                  </a:moveTo>
                  <a:cubicBezTo>
                    <a:pt x="11300" y="5681"/>
                    <a:pt x="11300" y="5717"/>
                    <a:pt x="11324" y="5740"/>
                  </a:cubicBezTo>
                  <a:cubicBezTo>
                    <a:pt x="11347" y="5763"/>
                    <a:pt x="11382" y="5763"/>
                    <a:pt x="11405" y="5740"/>
                  </a:cubicBezTo>
                  <a:cubicBezTo>
                    <a:pt x="11428" y="5717"/>
                    <a:pt x="11428" y="5681"/>
                    <a:pt x="11405" y="5658"/>
                  </a:cubicBezTo>
                  <a:cubicBezTo>
                    <a:pt x="11382" y="5635"/>
                    <a:pt x="11347" y="5635"/>
                    <a:pt x="11324" y="5658"/>
                  </a:cubicBezTo>
                  <a:close/>
                  <a:moveTo>
                    <a:pt x="12451" y="5658"/>
                  </a:moveTo>
                  <a:cubicBezTo>
                    <a:pt x="12428" y="5681"/>
                    <a:pt x="12428" y="5717"/>
                    <a:pt x="12451" y="5740"/>
                  </a:cubicBezTo>
                  <a:cubicBezTo>
                    <a:pt x="12474" y="5763"/>
                    <a:pt x="12512" y="5763"/>
                    <a:pt x="12535" y="5740"/>
                  </a:cubicBezTo>
                  <a:cubicBezTo>
                    <a:pt x="12558" y="5717"/>
                    <a:pt x="12558" y="5681"/>
                    <a:pt x="12535" y="5658"/>
                  </a:cubicBezTo>
                  <a:cubicBezTo>
                    <a:pt x="12512" y="5635"/>
                    <a:pt x="12474" y="5635"/>
                    <a:pt x="12451" y="5658"/>
                  </a:cubicBezTo>
                  <a:close/>
                  <a:moveTo>
                    <a:pt x="13580" y="5658"/>
                  </a:moveTo>
                  <a:cubicBezTo>
                    <a:pt x="13557" y="5681"/>
                    <a:pt x="13557" y="5717"/>
                    <a:pt x="13580" y="5740"/>
                  </a:cubicBezTo>
                  <a:cubicBezTo>
                    <a:pt x="13604" y="5763"/>
                    <a:pt x="13642" y="5763"/>
                    <a:pt x="13665" y="5740"/>
                  </a:cubicBezTo>
                  <a:cubicBezTo>
                    <a:pt x="13688" y="5717"/>
                    <a:pt x="13688" y="5681"/>
                    <a:pt x="13665" y="5658"/>
                  </a:cubicBezTo>
                  <a:cubicBezTo>
                    <a:pt x="13642" y="5635"/>
                    <a:pt x="13604" y="5635"/>
                    <a:pt x="13580" y="5658"/>
                  </a:cubicBezTo>
                  <a:close/>
                  <a:moveTo>
                    <a:pt x="14710" y="5658"/>
                  </a:moveTo>
                  <a:cubicBezTo>
                    <a:pt x="14687" y="5681"/>
                    <a:pt x="14687" y="5717"/>
                    <a:pt x="14710" y="5740"/>
                  </a:cubicBezTo>
                  <a:cubicBezTo>
                    <a:pt x="14733" y="5763"/>
                    <a:pt x="14772" y="5763"/>
                    <a:pt x="14795" y="5740"/>
                  </a:cubicBezTo>
                  <a:cubicBezTo>
                    <a:pt x="14818" y="5717"/>
                    <a:pt x="14818" y="5681"/>
                    <a:pt x="14795" y="5658"/>
                  </a:cubicBezTo>
                  <a:cubicBezTo>
                    <a:pt x="14772" y="5635"/>
                    <a:pt x="14733" y="5635"/>
                    <a:pt x="14710" y="5658"/>
                  </a:cubicBezTo>
                  <a:close/>
                  <a:moveTo>
                    <a:pt x="15840" y="5658"/>
                  </a:moveTo>
                  <a:cubicBezTo>
                    <a:pt x="15817" y="5681"/>
                    <a:pt x="15817" y="5717"/>
                    <a:pt x="15840" y="5740"/>
                  </a:cubicBezTo>
                  <a:cubicBezTo>
                    <a:pt x="15863" y="5763"/>
                    <a:pt x="15901" y="5763"/>
                    <a:pt x="15925" y="5740"/>
                  </a:cubicBezTo>
                  <a:cubicBezTo>
                    <a:pt x="15948" y="5717"/>
                    <a:pt x="15948" y="5681"/>
                    <a:pt x="15925" y="5658"/>
                  </a:cubicBezTo>
                  <a:cubicBezTo>
                    <a:pt x="15901" y="5635"/>
                    <a:pt x="15863" y="5635"/>
                    <a:pt x="15840" y="5658"/>
                  </a:cubicBezTo>
                  <a:close/>
                  <a:moveTo>
                    <a:pt x="16970" y="5658"/>
                  </a:moveTo>
                  <a:cubicBezTo>
                    <a:pt x="16947" y="5681"/>
                    <a:pt x="16947" y="5717"/>
                    <a:pt x="16970" y="5740"/>
                  </a:cubicBezTo>
                  <a:cubicBezTo>
                    <a:pt x="16993" y="5763"/>
                    <a:pt x="17029" y="5763"/>
                    <a:pt x="17052" y="5740"/>
                  </a:cubicBezTo>
                  <a:cubicBezTo>
                    <a:pt x="17075" y="5717"/>
                    <a:pt x="17075" y="5681"/>
                    <a:pt x="17052" y="5658"/>
                  </a:cubicBezTo>
                  <a:cubicBezTo>
                    <a:pt x="17029" y="5635"/>
                    <a:pt x="16993" y="5635"/>
                    <a:pt x="16970" y="5658"/>
                  </a:cubicBezTo>
                  <a:close/>
                  <a:moveTo>
                    <a:pt x="18097" y="5658"/>
                  </a:moveTo>
                  <a:cubicBezTo>
                    <a:pt x="18074" y="5681"/>
                    <a:pt x="18074" y="5717"/>
                    <a:pt x="18097" y="5740"/>
                  </a:cubicBezTo>
                  <a:cubicBezTo>
                    <a:pt x="18120" y="5763"/>
                    <a:pt x="18158" y="5763"/>
                    <a:pt x="18181" y="5740"/>
                  </a:cubicBezTo>
                  <a:cubicBezTo>
                    <a:pt x="18205" y="5717"/>
                    <a:pt x="18205" y="5681"/>
                    <a:pt x="18181" y="5658"/>
                  </a:cubicBezTo>
                  <a:cubicBezTo>
                    <a:pt x="18158" y="5635"/>
                    <a:pt x="18120" y="5635"/>
                    <a:pt x="18097" y="5658"/>
                  </a:cubicBezTo>
                  <a:close/>
                  <a:moveTo>
                    <a:pt x="19227" y="5658"/>
                  </a:moveTo>
                  <a:cubicBezTo>
                    <a:pt x="19204" y="5681"/>
                    <a:pt x="19204" y="5717"/>
                    <a:pt x="19227" y="5740"/>
                  </a:cubicBezTo>
                  <a:cubicBezTo>
                    <a:pt x="19250" y="5763"/>
                    <a:pt x="19288" y="5763"/>
                    <a:pt x="19311" y="5740"/>
                  </a:cubicBezTo>
                  <a:cubicBezTo>
                    <a:pt x="19334" y="5717"/>
                    <a:pt x="19334" y="5681"/>
                    <a:pt x="19311" y="5658"/>
                  </a:cubicBezTo>
                  <a:cubicBezTo>
                    <a:pt x="19288" y="5635"/>
                    <a:pt x="19250" y="5635"/>
                    <a:pt x="19227" y="5658"/>
                  </a:cubicBezTo>
                  <a:close/>
                  <a:moveTo>
                    <a:pt x="20357" y="5658"/>
                  </a:moveTo>
                  <a:cubicBezTo>
                    <a:pt x="20334" y="5681"/>
                    <a:pt x="20334" y="5717"/>
                    <a:pt x="20357" y="5740"/>
                  </a:cubicBezTo>
                  <a:cubicBezTo>
                    <a:pt x="20380" y="5763"/>
                    <a:pt x="20418" y="5763"/>
                    <a:pt x="20441" y="5740"/>
                  </a:cubicBezTo>
                  <a:cubicBezTo>
                    <a:pt x="20464" y="5717"/>
                    <a:pt x="20464" y="5681"/>
                    <a:pt x="20441" y="5658"/>
                  </a:cubicBezTo>
                  <a:cubicBezTo>
                    <a:pt x="20418" y="5635"/>
                    <a:pt x="20380" y="5635"/>
                    <a:pt x="20357" y="5658"/>
                  </a:cubicBezTo>
                  <a:close/>
                  <a:moveTo>
                    <a:pt x="21487" y="5658"/>
                  </a:moveTo>
                  <a:cubicBezTo>
                    <a:pt x="21463" y="5681"/>
                    <a:pt x="21463" y="5717"/>
                    <a:pt x="21487" y="5740"/>
                  </a:cubicBezTo>
                  <a:cubicBezTo>
                    <a:pt x="21510" y="5763"/>
                    <a:pt x="21548" y="5763"/>
                    <a:pt x="21571" y="5740"/>
                  </a:cubicBezTo>
                  <a:cubicBezTo>
                    <a:pt x="21594" y="5717"/>
                    <a:pt x="21594" y="5681"/>
                    <a:pt x="21571" y="5658"/>
                  </a:cubicBezTo>
                  <a:cubicBezTo>
                    <a:pt x="21548" y="5635"/>
                    <a:pt x="21510" y="5635"/>
                    <a:pt x="21487" y="5658"/>
                  </a:cubicBezTo>
                  <a:close/>
                  <a:moveTo>
                    <a:pt x="17" y="6786"/>
                  </a:moveTo>
                  <a:cubicBezTo>
                    <a:pt x="-6" y="6809"/>
                    <a:pt x="-6" y="6844"/>
                    <a:pt x="17" y="6867"/>
                  </a:cubicBezTo>
                  <a:cubicBezTo>
                    <a:pt x="40" y="6890"/>
                    <a:pt x="78" y="6890"/>
                    <a:pt x="101" y="6867"/>
                  </a:cubicBezTo>
                  <a:cubicBezTo>
                    <a:pt x="125" y="6844"/>
                    <a:pt x="125" y="6809"/>
                    <a:pt x="101" y="6786"/>
                  </a:cubicBezTo>
                  <a:cubicBezTo>
                    <a:pt x="78" y="6763"/>
                    <a:pt x="40" y="6763"/>
                    <a:pt x="17" y="6786"/>
                  </a:cubicBezTo>
                  <a:close/>
                  <a:moveTo>
                    <a:pt x="1147" y="6786"/>
                  </a:moveTo>
                  <a:cubicBezTo>
                    <a:pt x="1124" y="6809"/>
                    <a:pt x="1124" y="6844"/>
                    <a:pt x="1147" y="6867"/>
                  </a:cubicBezTo>
                  <a:cubicBezTo>
                    <a:pt x="1170" y="6890"/>
                    <a:pt x="1208" y="6890"/>
                    <a:pt x="1231" y="6867"/>
                  </a:cubicBezTo>
                  <a:cubicBezTo>
                    <a:pt x="1254" y="6844"/>
                    <a:pt x="1254" y="6809"/>
                    <a:pt x="1231" y="6786"/>
                  </a:cubicBezTo>
                  <a:cubicBezTo>
                    <a:pt x="1208" y="6763"/>
                    <a:pt x="1170" y="6763"/>
                    <a:pt x="1147" y="6786"/>
                  </a:cubicBezTo>
                  <a:close/>
                  <a:moveTo>
                    <a:pt x="2277" y="6786"/>
                  </a:moveTo>
                  <a:cubicBezTo>
                    <a:pt x="2254" y="6809"/>
                    <a:pt x="2254" y="6844"/>
                    <a:pt x="2277" y="6867"/>
                  </a:cubicBezTo>
                  <a:cubicBezTo>
                    <a:pt x="2300" y="6890"/>
                    <a:pt x="2338" y="6890"/>
                    <a:pt x="2361" y="6867"/>
                  </a:cubicBezTo>
                  <a:cubicBezTo>
                    <a:pt x="2384" y="6844"/>
                    <a:pt x="2384" y="6809"/>
                    <a:pt x="2361" y="6786"/>
                  </a:cubicBezTo>
                  <a:cubicBezTo>
                    <a:pt x="2338" y="6763"/>
                    <a:pt x="2300" y="6763"/>
                    <a:pt x="2277" y="6786"/>
                  </a:cubicBezTo>
                  <a:close/>
                  <a:moveTo>
                    <a:pt x="3407" y="6786"/>
                  </a:moveTo>
                  <a:cubicBezTo>
                    <a:pt x="3383" y="6809"/>
                    <a:pt x="3383" y="6844"/>
                    <a:pt x="3407" y="6867"/>
                  </a:cubicBezTo>
                  <a:cubicBezTo>
                    <a:pt x="3430" y="6890"/>
                    <a:pt x="3465" y="6890"/>
                    <a:pt x="3488" y="6867"/>
                  </a:cubicBezTo>
                  <a:cubicBezTo>
                    <a:pt x="3511" y="6844"/>
                    <a:pt x="3511" y="6809"/>
                    <a:pt x="3488" y="6786"/>
                  </a:cubicBezTo>
                  <a:cubicBezTo>
                    <a:pt x="3465" y="6763"/>
                    <a:pt x="3430" y="6763"/>
                    <a:pt x="3407" y="6786"/>
                  </a:cubicBezTo>
                  <a:close/>
                  <a:moveTo>
                    <a:pt x="4536" y="6786"/>
                  </a:moveTo>
                  <a:cubicBezTo>
                    <a:pt x="4513" y="6809"/>
                    <a:pt x="4513" y="6844"/>
                    <a:pt x="4536" y="6867"/>
                  </a:cubicBezTo>
                  <a:cubicBezTo>
                    <a:pt x="4559" y="6890"/>
                    <a:pt x="4595" y="6890"/>
                    <a:pt x="4618" y="6867"/>
                  </a:cubicBezTo>
                  <a:cubicBezTo>
                    <a:pt x="4641" y="6844"/>
                    <a:pt x="4641" y="6809"/>
                    <a:pt x="4618" y="6786"/>
                  </a:cubicBezTo>
                  <a:cubicBezTo>
                    <a:pt x="4595" y="6763"/>
                    <a:pt x="4559" y="6763"/>
                    <a:pt x="4536" y="6786"/>
                  </a:cubicBezTo>
                  <a:close/>
                  <a:moveTo>
                    <a:pt x="5663" y="6786"/>
                  </a:moveTo>
                  <a:cubicBezTo>
                    <a:pt x="5640" y="6809"/>
                    <a:pt x="5640" y="6844"/>
                    <a:pt x="5663" y="6867"/>
                  </a:cubicBezTo>
                  <a:cubicBezTo>
                    <a:pt x="5687" y="6890"/>
                    <a:pt x="5725" y="6890"/>
                    <a:pt x="5748" y="6867"/>
                  </a:cubicBezTo>
                  <a:cubicBezTo>
                    <a:pt x="5771" y="6844"/>
                    <a:pt x="5771" y="6809"/>
                    <a:pt x="5748" y="6786"/>
                  </a:cubicBezTo>
                  <a:cubicBezTo>
                    <a:pt x="5725" y="6763"/>
                    <a:pt x="5687" y="6763"/>
                    <a:pt x="5663" y="6786"/>
                  </a:cubicBezTo>
                  <a:close/>
                  <a:moveTo>
                    <a:pt x="6793" y="6786"/>
                  </a:moveTo>
                  <a:cubicBezTo>
                    <a:pt x="6770" y="6809"/>
                    <a:pt x="6770" y="6844"/>
                    <a:pt x="6793" y="6867"/>
                  </a:cubicBezTo>
                  <a:cubicBezTo>
                    <a:pt x="6816" y="6890"/>
                    <a:pt x="6855" y="6890"/>
                    <a:pt x="6878" y="6867"/>
                  </a:cubicBezTo>
                  <a:cubicBezTo>
                    <a:pt x="6901" y="6844"/>
                    <a:pt x="6901" y="6809"/>
                    <a:pt x="6878" y="6786"/>
                  </a:cubicBezTo>
                  <a:cubicBezTo>
                    <a:pt x="6855" y="6763"/>
                    <a:pt x="6816" y="6763"/>
                    <a:pt x="6793" y="6786"/>
                  </a:cubicBezTo>
                  <a:close/>
                  <a:moveTo>
                    <a:pt x="7923" y="6786"/>
                  </a:moveTo>
                  <a:cubicBezTo>
                    <a:pt x="7900" y="6809"/>
                    <a:pt x="7900" y="6844"/>
                    <a:pt x="7923" y="6867"/>
                  </a:cubicBezTo>
                  <a:cubicBezTo>
                    <a:pt x="7946" y="6890"/>
                    <a:pt x="7984" y="6890"/>
                    <a:pt x="8008" y="6867"/>
                  </a:cubicBezTo>
                  <a:cubicBezTo>
                    <a:pt x="8031" y="6844"/>
                    <a:pt x="8031" y="6809"/>
                    <a:pt x="8008" y="6786"/>
                  </a:cubicBezTo>
                  <a:cubicBezTo>
                    <a:pt x="7984" y="6763"/>
                    <a:pt x="7946" y="6763"/>
                    <a:pt x="7923" y="6786"/>
                  </a:cubicBezTo>
                  <a:close/>
                  <a:moveTo>
                    <a:pt x="9053" y="6786"/>
                  </a:moveTo>
                  <a:cubicBezTo>
                    <a:pt x="9030" y="6809"/>
                    <a:pt x="9030" y="6844"/>
                    <a:pt x="9053" y="6867"/>
                  </a:cubicBezTo>
                  <a:cubicBezTo>
                    <a:pt x="9076" y="6890"/>
                    <a:pt x="9114" y="6890"/>
                    <a:pt x="9137" y="6867"/>
                  </a:cubicBezTo>
                  <a:cubicBezTo>
                    <a:pt x="9160" y="6844"/>
                    <a:pt x="9160" y="6809"/>
                    <a:pt x="9137" y="6786"/>
                  </a:cubicBezTo>
                  <a:cubicBezTo>
                    <a:pt x="9114" y="6763"/>
                    <a:pt x="9076" y="6763"/>
                    <a:pt x="9053" y="6786"/>
                  </a:cubicBezTo>
                  <a:close/>
                  <a:moveTo>
                    <a:pt x="10183" y="6786"/>
                  </a:moveTo>
                  <a:cubicBezTo>
                    <a:pt x="10160" y="6809"/>
                    <a:pt x="10160" y="6844"/>
                    <a:pt x="10183" y="6867"/>
                  </a:cubicBezTo>
                  <a:cubicBezTo>
                    <a:pt x="10206" y="6890"/>
                    <a:pt x="10241" y="6890"/>
                    <a:pt x="10264" y="6867"/>
                  </a:cubicBezTo>
                  <a:cubicBezTo>
                    <a:pt x="10288" y="6844"/>
                    <a:pt x="10288" y="6809"/>
                    <a:pt x="10264" y="6786"/>
                  </a:cubicBezTo>
                  <a:cubicBezTo>
                    <a:pt x="10241" y="6763"/>
                    <a:pt x="10206" y="6763"/>
                    <a:pt x="10183" y="6786"/>
                  </a:cubicBezTo>
                  <a:close/>
                  <a:moveTo>
                    <a:pt x="11324" y="6786"/>
                  </a:moveTo>
                  <a:cubicBezTo>
                    <a:pt x="11300" y="6809"/>
                    <a:pt x="11300" y="6844"/>
                    <a:pt x="11324" y="6867"/>
                  </a:cubicBezTo>
                  <a:cubicBezTo>
                    <a:pt x="11347" y="6890"/>
                    <a:pt x="11382" y="6890"/>
                    <a:pt x="11405" y="6867"/>
                  </a:cubicBezTo>
                  <a:cubicBezTo>
                    <a:pt x="11428" y="6844"/>
                    <a:pt x="11428" y="6809"/>
                    <a:pt x="11405" y="6786"/>
                  </a:cubicBezTo>
                  <a:cubicBezTo>
                    <a:pt x="11382" y="6763"/>
                    <a:pt x="11347" y="6763"/>
                    <a:pt x="11324" y="6786"/>
                  </a:cubicBezTo>
                  <a:close/>
                  <a:moveTo>
                    <a:pt x="12451" y="6786"/>
                  </a:moveTo>
                  <a:cubicBezTo>
                    <a:pt x="12428" y="6809"/>
                    <a:pt x="12428" y="6844"/>
                    <a:pt x="12451" y="6867"/>
                  </a:cubicBezTo>
                  <a:cubicBezTo>
                    <a:pt x="12474" y="6890"/>
                    <a:pt x="12512" y="6890"/>
                    <a:pt x="12535" y="6867"/>
                  </a:cubicBezTo>
                  <a:cubicBezTo>
                    <a:pt x="12558" y="6844"/>
                    <a:pt x="12558" y="6809"/>
                    <a:pt x="12535" y="6786"/>
                  </a:cubicBezTo>
                  <a:cubicBezTo>
                    <a:pt x="12512" y="6763"/>
                    <a:pt x="12474" y="6763"/>
                    <a:pt x="12451" y="6786"/>
                  </a:cubicBezTo>
                  <a:close/>
                  <a:moveTo>
                    <a:pt x="13580" y="6786"/>
                  </a:moveTo>
                  <a:cubicBezTo>
                    <a:pt x="13557" y="6809"/>
                    <a:pt x="13557" y="6844"/>
                    <a:pt x="13580" y="6867"/>
                  </a:cubicBezTo>
                  <a:cubicBezTo>
                    <a:pt x="13604" y="6890"/>
                    <a:pt x="13642" y="6890"/>
                    <a:pt x="13665" y="6867"/>
                  </a:cubicBezTo>
                  <a:cubicBezTo>
                    <a:pt x="13688" y="6844"/>
                    <a:pt x="13688" y="6809"/>
                    <a:pt x="13665" y="6786"/>
                  </a:cubicBezTo>
                  <a:cubicBezTo>
                    <a:pt x="13642" y="6763"/>
                    <a:pt x="13604" y="6763"/>
                    <a:pt x="13580" y="6786"/>
                  </a:cubicBezTo>
                  <a:close/>
                  <a:moveTo>
                    <a:pt x="14710" y="6786"/>
                  </a:moveTo>
                  <a:cubicBezTo>
                    <a:pt x="14687" y="6809"/>
                    <a:pt x="14687" y="6844"/>
                    <a:pt x="14710" y="6867"/>
                  </a:cubicBezTo>
                  <a:cubicBezTo>
                    <a:pt x="14733" y="6890"/>
                    <a:pt x="14772" y="6890"/>
                    <a:pt x="14795" y="6867"/>
                  </a:cubicBezTo>
                  <a:cubicBezTo>
                    <a:pt x="14818" y="6844"/>
                    <a:pt x="14818" y="6809"/>
                    <a:pt x="14795" y="6786"/>
                  </a:cubicBezTo>
                  <a:cubicBezTo>
                    <a:pt x="14772" y="6763"/>
                    <a:pt x="14733" y="6763"/>
                    <a:pt x="14710" y="6786"/>
                  </a:cubicBezTo>
                  <a:close/>
                  <a:moveTo>
                    <a:pt x="15840" y="6786"/>
                  </a:moveTo>
                  <a:cubicBezTo>
                    <a:pt x="15817" y="6809"/>
                    <a:pt x="15817" y="6844"/>
                    <a:pt x="15840" y="6867"/>
                  </a:cubicBezTo>
                  <a:cubicBezTo>
                    <a:pt x="15863" y="6890"/>
                    <a:pt x="15901" y="6890"/>
                    <a:pt x="15925" y="6867"/>
                  </a:cubicBezTo>
                  <a:cubicBezTo>
                    <a:pt x="15948" y="6844"/>
                    <a:pt x="15948" y="6809"/>
                    <a:pt x="15925" y="6786"/>
                  </a:cubicBezTo>
                  <a:cubicBezTo>
                    <a:pt x="15901" y="6763"/>
                    <a:pt x="15863" y="6763"/>
                    <a:pt x="15840" y="6786"/>
                  </a:cubicBezTo>
                  <a:close/>
                  <a:moveTo>
                    <a:pt x="16970" y="6786"/>
                  </a:moveTo>
                  <a:cubicBezTo>
                    <a:pt x="16947" y="6809"/>
                    <a:pt x="16947" y="6844"/>
                    <a:pt x="16970" y="6867"/>
                  </a:cubicBezTo>
                  <a:cubicBezTo>
                    <a:pt x="16993" y="6890"/>
                    <a:pt x="17029" y="6890"/>
                    <a:pt x="17052" y="6867"/>
                  </a:cubicBezTo>
                  <a:cubicBezTo>
                    <a:pt x="17075" y="6844"/>
                    <a:pt x="17075" y="6809"/>
                    <a:pt x="17052" y="6786"/>
                  </a:cubicBezTo>
                  <a:cubicBezTo>
                    <a:pt x="17029" y="6763"/>
                    <a:pt x="16993" y="6763"/>
                    <a:pt x="16970" y="6786"/>
                  </a:cubicBezTo>
                  <a:close/>
                  <a:moveTo>
                    <a:pt x="18097" y="6786"/>
                  </a:moveTo>
                  <a:cubicBezTo>
                    <a:pt x="18074" y="6809"/>
                    <a:pt x="18074" y="6844"/>
                    <a:pt x="18097" y="6867"/>
                  </a:cubicBezTo>
                  <a:cubicBezTo>
                    <a:pt x="18120" y="6890"/>
                    <a:pt x="18158" y="6890"/>
                    <a:pt x="18181" y="6867"/>
                  </a:cubicBezTo>
                  <a:cubicBezTo>
                    <a:pt x="18205" y="6844"/>
                    <a:pt x="18205" y="6809"/>
                    <a:pt x="18181" y="6786"/>
                  </a:cubicBezTo>
                  <a:cubicBezTo>
                    <a:pt x="18158" y="6763"/>
                    <a:pt x="18120" y="6763"/>
                    <a:pt x="18097" y="6786"/>
                  </a:cubicBezTo>
                  <a:close/>
                  <a:moveTo>
                    <a:pt x="19227" y="6786"/>
                  </a:moveTo>
                  <a:cubicBezTo>
                    <a:pt x="19204" y="6809"/>
                    <a:pt x="19204" y="6844"/>
                    <a:pt x="19227" y="6867"/>
                  </a:cubicBezTo>
                  <a:cubicBezTo>
                    <a:pt x="19250" y="6890"/>
                    <a:pt x="19288" y="6890"/>
                    <a:pt x="19311" y="6867"/>
                  </a:cubicBezTo>
                  <a:cubicBezTo>
                    <a:pt x="19334" y="6844"/>
                    <a:pt x="19334" y="6809"/>
                    <a:pt x="19311" y="6786"/>
                  </a:cubicBezTo>
                  <a:cubicBezTo>
                    <a:pt x="19288" y="6763"/>
                    <a:pt x="19250" y="6763"/>
                    <a:pt x="19227" y="6786"/>
                  </a:cubicBezTo>
                  <a:close/>
                  <a:moveTo>
                    <a:pt x="20357" y="6786"/>
                  </a:moveTo>
                  <a:cubicBezTo>
                    <a:pt x="20334" y="6809"/>
                    <a:pt x="20334" y="6844"/>
                    <a:pt x="20357" y="6867"/>
                  </a:cubicBezTo>
                  <a:cubicBezTo>
                    <a:pt x="20380" y="6890"/>
                    <a:pt x="20418" y="6890"/>
                    <a:pt x="20441" y="6867"/>
                  </a:cubicBezTo>
                  <a:cubicBezTo>
                    <a:pt x="20464" y="6844"/>
                    <a:pt x="20464" y="6809"/>
                    <a:pt x="20441" y="6786"/>
                  </a:cubicBezTo>
                  <a:cubicBezTo>
                    <a:pt x="20418" y="6763"/>
                    <a:pt x="20380" y="6763"/>
                    <a:pt x="20357" y="6786"/>
                  </a:cubicBezTo>
                  <a:close/>
                  <a:moveTo>
                    <a:pt x="21487" y="6786"/>
                  </a:moveTo>
                  <a:cubicBezTo>
                    <a:pt x="21463" y="6809"/>
                    <a:pt x="21463" y="6844"/>
                    <a:pt x="21487" y="6867"/>
                  </a:cubicBezTo>
                  <a:cubicBezTo>
                    <a:pt x="21510" y="6890"/>
                    <a:pt x="21548" y="6890"/>
                    <a:pt x="21571" y="6867"/>
                  </a:cubicBezTo>
                  <a:cubicBezTo>
                    <a:pt x="21594" y="6844"/>
                    <a:pt x="21594" y="6809"/>
                    <a:pt x="21571" y="6786"/>
                  </a:cubicBezTo>
                  <a:cubicBezTo>
                    <a:pt x="21548" y="6763"/>
                    <a:pt x="21510" y="6763"/>
                    <a:pt x="21487" y="6786"/>
                  </a:cubicBezTo>
                  <a:close/>
                  <a:moveTo>
                    <a:pt x="17" y="7914"/>
                  </a:moveTo>
                  <a:cubicBezTo>
                    <a:pt x="-6" y="7937"/>
                    <a:pt x="-6" y="7972"/>
                    <a:pt x="17" y="7995"/>
                  </a:cubicBezTo>
                  <a:cubicBezTo>
                    <a:pt x="40" y="8018"/>
                    <a:pt x="78" y="8018"/>
                    <a:pt x="101" y="7995"/>
                  </a:cubicBezTo>
                  <a:cubicBezTo>
                    <a:pt x="125" y="7972"/>
                    <a:pt x="125" y="7937"/>
                    <a:pt x="101" y="7914"/>
                  </a:cubicBezTo>
                  <a:cubicBezTo>
                    <a:pt x="78" y="7891"/>
                    <a:pt x="40" y="7891"/>
                    <a:pt x="17" y="7914"/>
                  </a:cubicBezTo>
                  <a:close/>
                  <a:moveTo>
                    <a:pt x="1147" y="7914"/>
                  </a:moveTo>
                  <a:cubicBezTo>
                    <a:pt x="1124" y="7937"/>
                    <a:pt x="1124" y="7972"/>
                    <a:pt x="1147" y="7995"/>
                  </a:cubicBezTo>
                  <a:cubicBezTo>
                    <a:pt x="1170" y="8018"/>
                    <a:pt x="1208" y="8018"/>
                    <a:pt x="1231" y="7995"/>
                  </a:cubicBezTo>
                  <a:cubicBezTo>
                    <a:pt x="1254" y="7972"/>
                    <a:pt x="1254" y="7937"/>
                    <a:pt x="1231" y="7914"/>
                  </a:cubicBezTo>
                  <a:cubicBezTo>
                    <a:pt x="1208" y="7891"/>
                    <a:pt x="1170" y="7891"/>
                    <a:pt x="1147" y="7914"/>
                  </a:cubicBezTo>
                  <a:close/>
                  <a:moveTo>
                    <a:pt x="2277" y="7914"/>
                  </a:moveTo>
                  <a:cubicBezTo>
                    <a:pt x="2254" y="7937"/>
                    <a:pt x="2254" y="7972"/>
                    <a:pt x="2277" y="7995"/>
                  </a:cubicBezTo>
                  <a:cubicBezTo>
                    <a:pt x="2300" y="8018"/>
                    <a:pt x="2338" y="8018"/>
                    <a:pt x="2361" y="7995"/>
                  </a:cubicBezTo>
                  <a:cubicBezTo>
                    <a:pt x="2384" y="7972"/>
                    <a:pt x="2384" y="7937"/>
                    <a:pt x="2361" y="7914"/>
                  </a:cubicBezTo>
                  <a:cubicBezTo>
                    <a:pt x="2338" y="7891"/>
                    <a:pt x="2300" y="7891"/>
                    <a:pt x="2277" y="7914"/>
                  </a:cubicBezTo>
                  <a:close/>
                  <a:moveTo>
                    <a:pt x="3407" y="7914"/>
                  </a:moveTo>
                  <a:cubicBezTo>
                    <a:pt x="3383" y="7937"/>
                    <a:pt x="3383" y="7972"/>
                    <a:pt x="3407" y="7995"/>
                  </a:cubicBezTo>
                  <a:cubicBezTo>
                    <a:pt x="3430" y="8018"/>
                    <a:pt x="3465" y="8018"/>
                    <a:pt x="3488" y="7995"/>
                  </a:cubicBezTo>
                  <a:cubicBezTo>
                    <a:pt x="3511" y="7972"/>
                    <a:pt x="3511" y="7937"/>
                    <a:pt x="3488" y="7914"/>
                  </a:cubicBezTo>
                  <a:cubicBezTo>
                    <a:pt x="3465" y="7891"/>
                    <a:pt x="3430" y="7891"/>
                    <a:pt x="3407" y="7914"/>
                  </a:cubicBezTo>
                  <a:close/>
                  <a:moveTo>
                    <a:pt x="4536" y="7914"/>
                  </a:moveTo>
                  <a:cubicBezTo>
                    <a:pt x="4513" y="7937"/>
                    <a:pt x="4513" y="7972"/>
                    <a:pt x="4536" y="7995"/>
                  </a:cubicBezTo>
                  <a:cubicBezTo>
                    <a:pt x="4559" y="8018"/>
                    <a:pt x="4595" y="8018"/>
                    <a:pt x="4618" y="7995"/>
                  </a:cubicBezTo>
                  <a:cubicBezTo>
                    <a:pt x="4641" y="7972"/>
                    <a:pt x="4641" y="7937"/>
                    <a:pt x="4618" y="7914"/>
                  </a:cubicBezTo>
                  <a:cubicBezTo>
                    <a:pt x="4595" y="7891"/>
                    <a:pt x="4559" y="7891"/>
                    <a:pt x="4536" y="7914"/>
                  </a:cubicBezTo>
                  <a:close/>
                  <a:moveTo>
                    <a:pt x="5663" y="7914"/>
                  </a:moveTo>
                  <a:cubicBezTo>
                    <a:pt x="5640" y="7937"/>
                    <a:pt x="5640" y="7972"/>
                    <a:pt x="5663" y="7995"/>
                  </a:cubicBezTo>
                  <a:cubicBezTo>
                    <a:pt x="5687" y="8018"/>
                    <a:pt x="5725" y="8018"/>
                    <a:pt x="5748" y="7995"/>
                  </a:cubicBezTo>
                  <a:cubicBezTo>
                    <a:pt x="5771" y="7972"/>
                    <a:pt x="5771" y="7937"/>
                    <a:pt x="5748" y="7914"/>
                  </a:cubicBezTo>
                  <a:cubicBezTo>
                    <a:pt x="5725" y="7891"/>
                    <a:pt x="5687" y="7891"/>
                    <a:pt x="5663" y="7914"/>
                  </a:cubicBezTo>
                  <a:close/>
                  <a:moveTo>
                    <a:pt x="6793" y="7914"/>
                  </a:moveTo>
                  <a:cubicBezTo>
                    <a:pt x="6770" y="7937"/>
                    <a:pt x="6770" y="7972"/>
                    <a:pt x="6793" y="7995"/>
                  </a:cubicBezTo>
                  <a:cubicBezTo>
                    <a:pt x="6816" y="8018"/>
                    <a:pt x="6855" y="8018"/>
                    <a:pt x="6878" y="7995"/>
                  </a:cubicBezTo>
                  <a:cubicBezTo>
                    <a:pt x="6901" y="7972"/>
                    <a:pt x="6901" y="7937"/>
                    <a:pt x="6878" y="7914"/>
                  </a:cubicBezTo>
                  <a:cubicBezTo>
                    <a:pt x="6855" y="7891"/>
                    <a:pt x="6816" y="7891"/>
                    <a:pt x="6793" y="7914"/>
                  </a:cubicBezTo>
                  <a:close/>
                  <a:moveTo>
                    <a:pt x="7923" y="7914"/>
                  </a:moveTo>
                  <a:cubicBezTo>
                    <a:pt x="7900" y="7937"/>
                    <a:pt x="7900" y="7972"/>
                    <a:pt x="7923" y="7995"/>
                  </a:cubicBezTo>
                  <a:cubicBezTo>
                    <a:pt x="7946" y="8018"/>
                    <a:pt x="7984" y="8018"/>
                    <a:pt x="8008" y="7995"/>
                  </a:cubicBezTo>
                  <a:cubicBezTo>
                    <a:pt x="8031" y="7972"/>
                    <a:pt x="8031" y="7937"/>
                    <a:pt x="8008" y="7914"/>
                  </a:cubicBezTo>
                  <a:cubicBezTo>
                    <a:pt x="7984" y="7891"/>
                    <a:pt x="7946" y="7891"/>
                    <a:pt x="7923" y="7914"/>
                  </a:cubicBezTo>
                  <a:close/>
                  <a:moveTo>
                    <a:pt x="9053" y="7914"/>
                  </a:moveTo>
                  <a:cubicBezTo>
                    <a:pt x="9030" y="7937"/>
                    <a:pt x="9030" y="7972"/>
                    <a:pt x="9053" y="7995"/>
                  </a:cubicBezTo>
                  <a:cubicBezTo>
                    <a:pt x="9076" y="8018"/>
                    <a:pt x="9114" y="8018"/>
                    <a:pt x="9137" y="7995"/>
                  </a:cubicBezTo>
                  <a:cubicBezTo>
                    <a:pt x="9160" y="7972"/>
                    <a:pt x="9160" y="7937"/>
                    <a:pt x="9137" y="7914"/>
                  </a:cubicBezTo>
                  <a:cubicBezTo>
                    <a:pt x="9114" y="7891"/>
                    <a:pt x="9076" y="7891"/>
                    <a:pt x="9053" y="7914"/>
                  </a:cubicBezTo>
                  <a:close/>
                  <a:moveTo>
                    <a:pt x="10183" y="7914"/>
                  </a:moveTo>
                  <a:cubicBezTo>
                    <a:pt x="10160" y="7937"/>
                    <a:pt x="10160" y="7972"/>
                    <a:pt x="10183" y="7995"/>
                  </a:cubicBezTo>
                  <a:cubicBezTo>
                    <a:pt x="10206" y="8018"/>
                    <a:pt x="10241" y="8018"/>
                    <a:pt x="10264" y="7995"/>
                  </a:cubicBezTo>
                  <a:cubicBezTo>
                    <a:pt x="10288" y="7972"/>
                    <a:pt x="10288" y="7937"/>
                    <a:pt x="10264" y="7914"/>
                  </a:cubicBezTo>
                  <a:cubicBezTo>
                    <a:pt x="10241" y="7891"/>
                    <a:pt x="10206" y="7891"/>
                    <a:pt x="10183" y="7914"/>
                  </a:cubicBezTo>
                  <a:close/>
                  <a:moveTo>
                    <a:pt x="11324" y="7914"/>
                  </a:moveTo>
                  <a:cubicBezTo>
                    <a:pt x="11300" y="7937"/>
                    <a:pt x="11300" y="7972"/>
                    <a:pt x="11324" y="7995"/>
                  </a:cubicBezTo>
                  <a:cubicBezTo>
                    <a:pt x="11347" y="8018"/>
                    <a:pt x="11382" y="8018"/>
                    <a:pt x="11405" y="7995"/>
                  </a:cubicBezTo>
                  <a:cubicBezTo>
                    <a:pt x="11428" y="7972"/>
                    <a:pt x="11428" y="7937"/>
                    <a:pt x="11405" y="7914"/>
                  </a:cubicBezTo>
                  <a:cubicBezTo>
                    <a:pt x="11382" y="7891"/>
                    <a:pt x="11347" y="7891"/>
                    <a:pt x="11324" y="7914"/>
                  </a:cubicBezTo>
                  <a:close/>
                  <a:moveTo>
                    <a:pt x="12451" y="7914"/>
                  </a:moveTo>
                  <a:cubicBezTo>
                    <a:pt x="12428" y="7937"/>
                    <a:pt x="12428" y="7972"/>
                    <a:pt x="12451" y="7995"/>
                  </a:cubicBezTo>
                  <a:cubicBezTo>
                    <a:pt x="12474" y="8018"/>
                    <a:pt x="12512" y="8018"/>
                    <a:pt x="12535" y="7995"/>
                  </a:cubicBezTo>
                  <a:cubicBezTo>
                    <a:pt x="12558" y="7972"/>
                    <a:pt x="12558" y="7937"/>
                    <a:pt x="12535" y="7914"/>
                  </a:cubicBezTo>
                  <a:cubicBezTo>
                    <a:pt x="12512" y="7891"/>
                    <a:pt x="12474" y="7891"/>
                    <a:pt x="12451" y="7914"/>
                  </a:cubicBezTo>
                  <a:close/>
                  <a:moveTo>
                    <a:pt x="13580" y="7914"/>
                  </a:moveTo>
                  <a:cubicBezTo>
                    <a:pt x="13557" y="7937"/>
                    <a:pt x="13557" y="7972"/>
                    <a:pt x="13580" y="7995"/>
                  </a:cubicBezTo>
                  <a:cubicBezTo>
                    <a:pt x="13604" y="8018"/>
                    <a:pt x="13642" y="8018"/>
                    <a:pt x="13665" y="7995"/>
                  </a:cubicBezTo>
                  <a:cubicBezTo>
                    <a:pt x="13688" y="7972"/>
                    <a:pt x="13688" y="7937"/>
                    <a:pt x="13665" y="7914"/>
                  </a:cubicBezTo>
                  <a:cubicBezTo>
                    <a:pt x="13642" y="7891"/>
                    <a:pt x="13604" y="7891"/>
                    <a:pt x="13580" y="7914"/>
                  </a:cubicBezTo>
                  <a:close/>
                  <a:moveTo>
                    <a:pt x="14710" y="7914"/>
                  </a:moveTo>
                  <a:cubicBezTo>
                    <a:pt x="14687" y="7937"/>
                    <a:pt x="14687" y="7972"/>
                    <a:pt x="14710" y="7995"/>
                  </a:cubicBezTo>
                  <a:cubicBezTo>
                    <a:pt x="14733" y="8018"/>
                    <a:pt x="14772" y="8018"/>
                    <a:pt x="14795" y="7995"/>
                  </a:cubicBezTo>
                  <a:cubicBezTo>
                    <a:pt x="14818" y="7972"/>
                    <a:pt x="14818" y="7937"/>
                    <a:pt x="14795" y="7914"/>
                  </a:cubicBezTo>
                  <a:cubicBezTo>
                    <a:pt x="14772" y="7891"/>
                    <a:pt x="14733" y="7891"/>
                    <a:pt x="14710" y="7914"/>
                  </a:cubicBezTo>
                  <a:close/>
                  <a:moveTo>
                    <a:pt x="15840" y="7914"/>
                  </a:moveTo>
                  <a:cubicBezTo>
                    <a:pt x="15817" y="7937"/>
                    <a:pt x="15817" y="7972"/>
                    <a:pt x="15840" y="7995"/>
                  </a:cubicBezTo>
                  <a:cubicBezTo>
                    <a:pt x="15863" y="8018"/>
                    <a:pt x="15901" y="8018"/>
                    <a:pt x="15925" y="7995"/>
                  </a:cubicBezTo>
                  <a:cubicBezTo>
                    <a:pt x="15948" y="7972"/>
                    <a:pt x="15948" y="7937"/>
                    <a:pt x="15925" y="7914"/>
                  </a:cubicBezTo>
                  <a:cubicBezTo>
                    <a:pt x="15901" y="7891"/>
                    <a:pt x="15863" y="7891"/>
                    <a:pt x="15840" y="7914"/>
                  </a:cubicBezTo>
                  <a:close/>
                  <a:moveTo>
                    <a:pt x="16970" y="7914"/>
                  </a:moveTo>
                  <a:cubicBezTo>
                    <a:pt x="16947" y="7937"/>
                    <a:pt x="16947" y="7972"/>
                    <a:pt x="16970" y="7995"/>
                  </a:cubicBezTo>
                  <a:cubicBezTo>
                    <a:pt x="16993" y="8018"/>
                    <a:pt x="17029" y="8018"/>
                    <a:pt x="17052" y="7995"/>
                  </a:cubicBezTo>
                  <a:cubicBezTo>
                    <a:pt x="17075" y="7972"/>
                    <a:pt x="17075" y="7937"/>
                    <a:pt x="17052" y="7914"/>
                  </a:cubicBezTo>
                  <a:cubicBezTo>
                    <a:pt x="17029" y="7891"/>
                    <a:pt x="16993" y="7891"/>
                    <a:pt x="16970" y="7914"/>
                  </a:cubicBezTo>
                  <a:close/>
                  <a:moveTo>
                    <a:pt x="18097" y="7914"/>
                  </a:moveTo>
                  <a:cubicBezTo>
                    <a:pt x="18074" y="7937"/>
                    <a:pt x="18074" y="7972"/>
                    <a:pt x="18097" y="7995"/>
                  </a:cubicBezTo>
                  <a:cubicBezTo>
                    <a:pt x="18120" y="8018"/>
                    <a:pt x="18158" y="8018"/>
                    <a:pt x="18181" y="7995"/>
                  </a:cubicBezTo>
                  <a:cubicBezTo>
                    <a:pt x="18205" y="7972"/>
                    <a:pt x="18205" y="7937"/>
                    <a:pt x="18181" y="7914"/>
                  </a:cubicBezTo>
                  <a:cubicBezTo>
                    <a:pt x="18158" y="7891"/>
                    <a:pt x="18120" y="7891"/>
                    <a:pt x="18097" y="7914"/>
                  </a:cubicBezTo>
                  <a:close/>
                  <a:moveTo>
                    <a:pt x="19227" y="7914"/>
                  </a:moveTo>
                  <a:cubicBezTo>
                    <a:pt x="19204" y="7937"/>
                    <a:pt x="19204" y="7972"/>
                    <a:pt x="19227" y="7995"/>
                  </a:cubicBezTo>
                  <a:cubicBezTo>
                    <a:pt x="19250" y="8018"/>
                    <a:pt x="19288" y="8018"/>
                    <a:pt x="19311" y="7995"/>
                  </a:cubicBezTo>
                  <a:cubicBezTo>
                    <a:pt x="19334" y="7972"/>
                    <a:pt x="19334" y="7937"/>
                    <a:pt x="19311" y="7914"/>
                  </a:cubicBezTo>
                  <a:cubicBezTo>
                    <a:pt x="19288" y="7891"/>
                    <a:pt x="19250" y="7891"/>
                    <a:pt x="19227" y="7914"/>
                  </a:cubicBezTo>
                  <a:close/>
                  <a:moveTo>
                    <a:pt x="20357" y="7914"/>
                  </a:moveTo>
                  <a:cubicBezTo>
                    <a:pt x="20334" y="7937"/>
                    <a:pt x="20334" y="7972"/>
                    <a:pt x="20357" y="7995"/>
                  </a:cubicBezTo>
                  <a:cubicBezTo>
                    <a:pt x="20380" y="8018"/>
                    <a:pt x="20418" y="8018"/>
                    <a:pt x="20441" y="7995"/>
                  </a:cubicBezTo>
                  <a:cubicBezTo>
                    <a:pt x="20464" y="7972"/>
                    <a:pt x="20464" y="7937"/>
                    <a:pt x="20441" y="7914"/>
                  </a:cubicBezTo>
                  <a:cubicBezTo>
                    <a:pt x="20418" y="7891"/>
                    <a:pt x="20380" y="7891"/>
                    <a:pt x="20357" y="7914"/>
                  </a:cubicBezTo>
                  <a:close/>
                  <a:moveTo>
                    <a:pt x="21487" y="7914"/>
                  </a:moveTo>
                  <a:cubicBezTo>
                    <a:pt x="21463" y="7937"/>
                    <a:pt x="21463" y="7972"/>
                    <a:pt x="21487" y="7995"/>
                  </a:cubicBezTo>
                  <a:cubicBezTo>
                    <a:pt x="21510" y="8018"/>
                    <a:pt x="21548" y="8018"/>
                    <a:pt x="21571" y="7995"/>
                  </a:cubicBezTo>
                  <a:cubicBezTo>
                    <a:pt x="21594" y="7972"/>
                    <a:pt x="21594" y="7937"/>
                    <a:pt x="21571" y="7914"/>
                  </a:cubicBezTo>
                  <a:cubicBezTo>
                    <a:pt x="21548" y="7891"/>
                    <a:pt x="21510" y="7891"/>
                    <a:pt x="21487" y="7914"/>
                  </a:cubicBezTo>
                  <a:close/>
                  <a:moveTo>
                    <a:pt x="17" y="9041"/>
                  </a:moveTo>
                  <a:cubicBezTo>
                    <a:pt x="-6" y="9064"/>
                    <a:pt x="-6" y="9100"/>
                    <a:pt x="17" y="9123"/>
                  </a:cubicBezTo>
                  <a:cubicBezTo>
                    <a:pt x="40" y="9146"/>
                    <a:pt x="78" y="9146"/>
                    <a:pt x="101" y="9123"/>
                  </a:cubicBezTo>
                  <a:cubicBezTo>
                    <a:pt x="125" y="9100"/>
                    <a:pt x="125" y="9064"/>
                    <a:pt x="101" y="9041"/>
                  </a:cubicBezTo>
                  <a:cubicBezTo>
                    <a:pt x="78" y="9018"/>
                    <a:pt x="40" y="9018"/>
                    <a:pt x="17" y="9041"/>
                  </a:cubicBezTo>
                  <a:close/>
                  <a:moveTo>
                    <a:pt x="1147" y="9041"/>
                  </a:moveTo>
                  <a:cubicBezTo>
                    <a:pt x="1124" y="9064"/>
                    <a:pt x="1124" y="9100"/>
                    <a:pt x="1147" y="9123"/>
                  </a:cubicBezTo>
                  <a:cubicBezTo>
                    <a:pt x="1170" y="9146"/>
                    <a:pt x="1208" y="9146"/>
                    <a:pt x="1231" y="9123"/>
                  </a:cubicBezTo>
                  <a:cubicBezTo>
                    <a:pt x="1254" y="9100"/>
                    <a:pt x="1254" y="9064"/>
                    <a:pt x="1231" y="9041"/>
                  </a:cubicBezTo>
                  <a:cubicBezTo>
                    <a:pt x="1208" y="9018"/>
                    <a:pt x="1170" y="9018"/>
                    <a:pt x="1147" y="9041"/>
                  </a:cubicBezTo>
                  <a:close/>
                  <a:moveTo>
                    <a:pt x="2277" y="9041"/>
                  </a:moveTo>
                  <a:cubicBezTo>
                    <a:pt x="2254" y="9064"/>
                    <a:pt x="2254" y="9100"/>
                    <a:pt x="2277" y="9123"/>
                  </a:cubicBezTo>
                  <a:cubicBezTo>
                    <a:pt x="2300" y="9146"/>
                    <a:pt x="2338" y="9146"/>
                    <a:pt x="2361" y="9123"/>
                  </a:cubicBezTo>
                  <a:cubicBezTo>
                    <a:pt x="2384" y="9100"/>
                    <a:pt x="2384" y="9064"/>
                    <a:pt x="2361" y="9041"/>
                  </a:cubicBezTo>
                  <a:cubicBezTo>
                    <a:pt x="2338" y="9018"/>
                    <a:pt x="2300" y="9018"/>
                    <a:pt x="2277" y="9041"/>
                  </a:cubicBezTo>
                  <a:close/>
                  <a:moveTo>
                    <a:pt x="3407" y="9041"/>
                  </a:moveTo>
                  <a:cubicBezTo>
                    <a:pt x="3383" y="9064"/>
                    <a:pt x="3383" y="9100"/>
                    <a:pt x="3407" y="9123"/>
                  </a:cubicBezTo>
                  <a:cubicBezTo>
                    <a:pt x="3430" y="9146"/>
                    <a:pt x="3465" y="9146"/>
                    <a:pt x="3488" y="9123"/>
                  </a:cubicBezTo>
                  <a:cubicBezTo>
                    <a:pt x="3511" y="9100"/>
                    <a:pt x="3511" y="9064"/>
                    <a:pt x="3488" y="9041"/>
                  </a:cubicBezTo>
                  <a:cubicBezTo>
                    <a:pt x="3465" y="9018"/>
                    <a:pt x="3430" y="9018"/>
                    <a:pt x="3407" y="9041"/>
                  </a:cubicBezTo>
                  <a:close/>
                  <a:moveTo>
                    <a:pt x="4536" y="9041"/>
                  </a:moveTo>
                  <a:cubicBezTo>
                    <a:pt x="4513" y="9064"/>
                    <a:pt x="4513" y="9100"/>
                    <a:pt x="4536" y="9123"/>
                  </a:cubicBezTo>
                  <a:cubicBezTo>
                    <a:pt x="4559" y="9146"/>
                    <a:pt x="4595" y="9146"/>
                    <a:pt x="4618" y="9123"/>
                  </a:cubicBezTo>
                  <a:cubicBezTo>
                    <a:pt x="4641" y="9100"/>
                    <a:pt x="4641" y="9064"/>
                    <a:pt x="4618" y="9041"/>
                  </a:cubicBezTo>
                  <a:cubicBezTo>
                    <a:pt x="4595" y="9018"/>
                    <a:pt x="4559" y="9018"/>
                    <a:pt x="4536" y="9041"/>
                  </a:cubicBezTo>
                  <a:close/>
                  <a:moveTo>
                    <a:pt x="5663" y="9041"/>
                  </a:moveTo>
                  <a:cubicBezTo>
                    <a:pt x="5640" y="9064"/>
                    <a:pt x="5640" y="9100"/>
                    <a:pt x="5663" y="9123"/>
                  </a:cubicBezTo>
                  <a:cubicBezTo>
                    <a:pt x="5687" y="9146"/>
                    <a:pt x="5725" y="9146"/>
                    <a:pt x="5748" y="9123"/>
                  </a:cubicBezTo>
                  <a:cubicBezTo>
                    <a:pt x="5771" y="9100"/>
                    <a:pt x="5771" y="9064"/>
                    <a:pt x="5748" y="9041"/>
                  </a:cubicBezTo>
                  <a:cubicBezTo>
                    <a:pt x="5725" y="9018"/>
                    <a:pt x="5687" y="9018"/>
                    <a:pt x="5663" y="9041"/>
                  </a:cubicBezTo>
                  <a:close/>
                  <a:moveTo>
                    <a:pt x="6793" y="9041"/>
                  </a:moveTo>
                  <a:cubicBezTo>
                    <a:pt x="6770" y="9064"/>
                    <a:pt x="6770" y="9100"/>
                    <a:pt x="6793" y="9123"/>
                  </a:cubicBezTo>
                  <a:cubicBezTo>
                    <a:pt x="6816" y="9146"/>
                    <a:pt x="6855" y="9146"/>
                    <a:pt x="6878" y="9123"/>
                  </a:cubicBezTo>
                  <a:cubicBezTo>
                    <a:pt x="6901" y="9100"/>
                    <a:pt x="6901" y="9064"/>
                    <a:pt x="6878" y="9041"/>
                  </a:cubicBezTo>
                  <a:cubicBezTo>
                    <a:pt x="6855" y="9018"/>
                    <a:pt x="6816" y="9018"/>
                    <a:pt x="6793" y="9041"/>
                  </a:cubicBezTo>
                  <a:close/>
                  <a:moveTo>
                    <a:pt x="7923" y="9041"/>
                  </a:moveTo>
                  <a:cubicBezTo>
                    <a:pt x="7900" y="9064"/>
                    <a:pt x="7900" y="9100"/>
                    <a:pt x="7923" y="9123"/>
                  </a:cubicBezTo>
                  <a:cubicBezTo>
                    <a:pt x="7946" y="9146"/>
                    <a:pt x="7984" y="9146"/>
                    <a:pt x="8008" y="9123"/>
                  </a:cubicBezTo>
                  <a:cubicBezTo>
                    <a:pt x="8031" y="9100"/>
                    <a:pt x="8031" y="9064"/>
                    <a:pt x="8008" y="9041"/>
                  </a:cubicBezTo>
                  <a:cubicBezTo>
                    <a:pt x="7984" y="9018"/>
                    <a:pt x="7946" y="9018"/>
                    <a:pt x="7923" y="9041"/>
                  </a:cubicBezTo>
                  <a:close/>
                  <a:moveTo>
                    <a:pt x="9053" y="9041"/>
                  </a:moveTo>
                  <a:cubicBezTo>
                    <a:pt x="9030" y="9064"/>
                    <a:pt x="9030" y="9100"/>
                    <a:pt x="9053" y="9123"/>
                  </a:cubicBezTo>
                  <a:cubicBezTo>
                    <a:pt x="9076" y="9146"/>
                    <a:pt x="9114" y="9146"/>
                    <a:pt x="9137" y="9123"/>
                  </a:cubicBezTo>
                  <a:cubicBezTo>
                    <a:pt x="9160" y="9100"/>
                    <a:pt x="9160" y="9064"/>
                    <a:pt x="9137" y="9041"/>
                  </a:cubicBezTo>
                  <a:cubicBezTo>
                    <a:pt x="9114" y="9018"/>
                    <a:pt x="9076" y="9018"/>
                    <a:pt x="9053" y="9041"/>
                  </a:cubicBezTo>
                  <a:close/>
                  <a:moveTo>
                    <a:pt x="10183" y="9041"/>
                  </a:moveTo>
                  <a:cubicBezTo>
                    <a:pt x="10160" y="9064"/>
                    <a:pt x="10160" y="9100"/>
                    <a:pt x="10183" y="9123"/>
                  </a:cubicBezTo>
                  <a:cubicBezTo>
                    <a:pt x="10206" y="9146"/>
                    <a:pt x="10241" y="9146"/>
                    <a:pt x="10264" y="9123"/>
                  </a:cubicBezTo>
                  <a:cubicBezTo>
                    <a:pt x="10288" y="9100"/>
                    <a:pt x="10288" y="9064"/>
                    <a:pt x="10264" y="9041"/>
                  </a:cubicBezTo>
                  <a:cubicBezTo>
                    <a:pt x="10241" y="9018"/>
                    <a:pt x="10206" y="9018"/>
                    <a:pt x="10183" y="9041"/>
                  </a:cubicBezTo>
                  <a:close/>
                  <a:moveTo>
                    <a:pt x="11324" y="9041"/>
                  </a:moveTo>
                  <a:cubicBezTo>
                    <a:pt x="11300" y="9064"/>
                    <a:pt x="11300" y="9100"/>
                    <a:pt x="11324" y="9123"/>
                  </a:cubicBezTo>
                  <a:cubicBezTo>
                    <a:pt x="11347" y="9146"/>
                    <a:pt x="11382" y="9146"/>
                    <a:pt x="11405" y="9123"/>
                  </a:cubicBezTo>
                  <a:cubicBezTo>
                    <a:pt x="11428" y="9100"/>
                    <a:pt x="11428" y="9064"/>
                    <a:pt x="11405" y="9041"/>
                  </a:cubicBezTo>
                  <a:cubicBezTo>
                    <a:pt x="11382" y="9018"/>
                    <a:pt x="11347" y="9018"/>
                    <a:pt x="11324" y="9041"/>
                  </a:cubicBezTo>
                  <a:close/>
                  <a:moveTo>
                    <a:pt x="12451" y="9041"/>
                  </a:moveTo>
                  <a:cubicBezTo>
                    <a:pt x="12428" y="9064"/>
                    <a:pt x="12428" y="9100"/>
                    <a:pt x="12451" y="9123"/>
                  </a:cubicBezTo>
                  <a:cubicBezTo>
                    <a:pt x="12474" y="9146"/>
                    <a:pt x="12512" y="9146"/>
                    <a:pt x="12535" y="9123"/>
                  </a:cubicBezTo>
                  <a:cubicBezTo>
                    <a:pt x="12558" y="9100"/>
                    <a:pt x="12558" y="9064"/>
                    <a:pt x="12535" y="9041"/>
                  </a:cubicBezTo>
                  <a:cubicBezTo>
                    <a:pt x="12512" y="9018"/>
                    <a:pt x="12474" y="9018"/>
                    <a:pt x="12451" y="9041"/>
                  </a:cubicBezTo>
                  <a:close/>
                  <a:moveTo>
                    <a:pt x="13580" y="9041"/>
                  </a:moveTo>
                  <a:cubicBezTo>
                    <a:pt x="13557" y="9064"/>
                    <a:pt x="13557" y="9100"/>
                    <a:pt x="13580" y="9123"/>
                  </a:cubicBezTo>
                  <a:cubicBezTo>
                    <a:pt x="13604" y="9146"/>
                    <a:pt x="13642" y="9146"/>
                    <a:pt x="13665" y="9123"/>
                  </a:cubicBezTo>
                  <a:cubicBezTo>
                    <a:pt x="13688" y="9100"/>
                    <a:pt x="13688" y="9064"/>
                    <a:pt x="13665" y="9041"/>
                  </a:cubicBezTo>
                  <a:cubicBezTo>
                    <a:pt x="13642" y="9018"/>
                    <a:pt x="13604" y="9018"/>
                    <a:pt x="13580" y="9041"/>
                  </a:cubicBezTo>
                  <a:close/>
                  <a:moveTo>
                    <a:pt x="14710" y="9041"/>
                  </a:moveTo>
                  <a:cubicBezTo>
                    <a:pt x="14687" y="9064"/>
                    <a:pt x="14687" y="9100"/>
                    <a:pt x="14710" y="9123"/>
                  </a:cubicBezTo>
                  <a:cubicBezTo>
                    <a:pt x="14733" y="9146"/>
                    <a:pt x="14772" y="9146"/>
                    <a:pt x="14795" y="9123"/>
                  </a:cubicBezTo>
                  <a:cubicBezTo>
                    <a:pt x="14818" y="9100"/>
                    <a:pt x="14818" y="9064"/>
                    <a:pt x="14795" y="9041"/>
                  </a:cubicBezTo>
                  <a:cubicBezTo>
                    <a:pt x="14772" y="9018"/>
                    <a:pt x="14733" y="9018"/>
                    <a:pt x="14710" y="9041"/>
                  </a:cubicBezTo>
                  <a:close/>
                  <a:moveTo>
                    <a:pt x="15840" y="9041"/>
                  </a:moveTo>
                  <a:cubicBezTo>
                    <a:pt x="15817" y="9064"/>
                    <a:pt x="15817" y="9100"/>
                    <a:pt x="15840" y="9123"/>
                  </a:cubicBezTo>
                  <a:cubicBezTo>
                    <a:pt x="15863" y="9146"/>
                    <a:pt x="15901" y="9146"/>
                    <a:pt x="15925" y="9123"/>
                  </a:cubicBezTo>
                  <a:cubicBezTo>
                    <a:pt x="15948" y="9100"/>
                    <a:pt x="15948" y="9064"/>
                    <a:pt x="15925" y="9041"/>
                  </a:cubicBezTo>
                  <a:cubicBezTo>
                    <a:pt x="15901" y="9018"/>
                    <a:pt x="15863" y="9018"/>
                    <a:pt x="15840" y="9041"/>
                  </a:cubicBezTo>
                  <a:close/>
                  <a:moveTo>
                    <a:pt x="16970" y="9041"/>
                  </a:moveTo>
                  <a:cubicBezTo>
                    <a:pt x="16947" y="9064"/>
                    <a:pt x="16947" y="9100"/>
                    <a:pt x="16970" y="9123"/>
                  </a:cubicBezTo>
                  <a:cubicBezTo>
                    <a:pt x="16993" y="9146"/>
                    <a:pt x="17029" y="9146"/>
                    <a:pt x="17052" y="9123"/>
                  </a:cubicBezTo>
                  <a:cubicBezTo>
                    <a:pt x="17075" y="9100"/>
                    <a:pt x="17075" y="9064"/>
                    <a:pt x="17052" y="9041"/>
                  </a:cubicBezTo>
                  <a:cubicBezTo>
                    <a:pt x="17029" y="9018"/>
                    <a:pt x="16993" y="9018"/>
                    <a:pt x="16970" y="9041"/>
                  </a:cubicBezTo>
                  <a:close/>
                  <a:moveTo>
                    <a:pt x="18097" y="9041"/>
                  </a:moveTo>
                  <a:cubicBezTo>
                    <a:pt x="18074" y="9064"/>
                    <a:pt x="18074" y="9100"/>
                    <a:pt x="18097" y="9123"/>
                  </a:cubicBezTo>
                  <a:cubicBezTo>
                    <a:pt x="18120" y="9146"/>
                    <a:pt x="18158" y="9146"/>
                    <a:pt x="18181" y="9123"/>
                  </a:cubicBezTo>
                  <a:cubicBezTo>
                    <a:pt x="18205" y="9100"/>
                    <a:pt x="18205" y="9064"/>
                    <a:pt x="18181" y="9041"/>
                  </a:cubicBezTo>
                  <a:cubicBezTo>
                    <a:pt x="18158" y="9018"/>
                    <a:pt x="18120" y="9018"/>
                    <a:pt x="18097" y="9041"/>
                  </a:cubicBezTo>
                  <a:close/>
                  <a:moveTo>
                    <a:pt x="19227" y="9041"/>
                  </a:moveTo>
                  <a:cubicBezTo>
                    <a:pt x="19204" y="9064"/>
                    <a:pt x="19204" y="9100"/>
                    <a:pt x="19227" y="9123"/>
                  </a:cubicBezTo>
                  <a:cubicBezTo>
                    <a:pt x="19250" y="9146"/>
                    <a:pt x="19288" y="9146"/>
                    <a:pt x="19311" y="9123"/>
                  </a:cubicBezTo>
                  <a:cubicBezTo>
                    <a:pt x="19334" y="9100"/>
                    <a:pt x="19334" y="9064"/>
                    <a:pt x="19311" y="9041"/>
                  </a:cubicBezTo>
                  <a:cubicBezTo>
                    <a:pt x="19288" y="9018"/>
                    <a:pt x="19250" y="9018"/>
                    <a:pt x="19227" y="9041"/>
                  </a:cubicBezTo>
                  <a:close/>
                  <a:moveTo>
                    <a:pt x="20357" y="9041"/>
                  </a:moveTo>
                  <a:cubicBezTo>
                    <a:pt x="20334" y="9064"/>
                    <a:pt x="20334" y="9100"/>
                    <a:pt x="20357" y="9123"/>
                  </a:cubicBezTo>
                  <a:cubicBezTo>
                    <a:pt x="20380" y="9146"/>
                    <a:pt x="20418" y="9146"/>
                    <a:pt x="20441" y="9123"/>
                  </a:cubicBezTo>
                  <a:cubicBezTo>
                    <a:pt x="20464" y="9100"/>
                    <a:pt x="20464" y="9064"/>
                    <a:pt x="20441" y="9041"/>
                  </a:cubicBezTo>
                  <a:cubicBezTo>
                    <a:pt x="20418" y="9018"/>
                    <a:pt x="20380" y="9018"/>
                    <a:pt x="20357" y="9041"/>
                  </a:cubicBezTo>
                  <a:close/>
                  <a:moveTo>
                    <a:pt x="21487" y="9041"/>
                  </a:moveTo>
                  <a:cubicBezTo>
                    <a:pt x="21463" y="9064"/>
                    <a:pt x="21463" y="9100"/>
                    <a:pt x="21487" y="9123"/>
                  </a:cubicBezTo>
                  <a:cubicBezTo>
                    <a:pt x="21510" y="9146"/>
                    <a:pt x="21548" y="9146"/>
                    <a:pt x="21571" y="9123"/>
                  </a:cubicBezTo>
                  <a:cubicBezTo>
                    <a:pt x="21594" y="9100"/>
                    <a:pt x="21594" y="9064"/>
                    <a:pt x="21571" y="9041"/>
                  </a:cubicBezTo>
                  <a:cubicBezTo>
                    <a:pt x="21548" y="9018"/>
                    <a:pt x="21510" y="9018"/>
                    <a:pt x="21487" y="9041"/>
                  </a:cubicBezTo>
                  <a:close/>
                  <a:moveTo>
                    <a:pt x="17" y="10169"/>
                  </a:moveTo>
                  <a:cubicBezTo>
                    <a:pt x="-6" y="10192"/>
                    <a:pt x="-6" y="10228"/>
                    <a:pt x="17" y="10251"/>
                  </a:cubicBezTo>
                  <a:cubicBezTo>
                    <a:pt x="40" y="10274"/>
                    <a:pt x="78" y="10274"/>
                    <a:pt x="101" y="10251"/>
                  </a:cubicBezTo>
                  <a:cubicBezTo>
                    <a:pt x="125" y="10228"/>
                    <a:pt x="125" y="10192"/>
                    <a:pt x="101" y="10169"/>
                  </a:cubicBezTo>
                  <a:cubicBezTo>
                    <a:pt x="78" y="10146"/>
                    <a:pt x="40" y="10146"/>
                    <a:pt x="17" y="10169"/>
                  </a:cubicBezTo>
                  <a:close/>
                  <a:moveTo>
                    <a:pt x="1147" y="10169"/>
                  </a:moveTo>
                  <a:cubicBezTo>
                    <a:pt x="1124" y="10192"/>
                    <a:pt x="1124" y="10228"/>
                    <a:pt x="1147" y="10251"/>
                  </a:cubicBezTo>
                  <a:cubicBezTo>
                    <a:pt x="1170" y="10274"/>
                    <a:pt x="1208" y="10274"/>
                    <a:pt x="1231" y="10251"/>
                  </a:cubicBezTo>
                  <a:cubicBezTo>
                    <a:pt x="1254" y="10228"/>
                    <a:pt x="1254" y="10192"/>
                    <a:pt x="1231" y="10169"/>
                  </a:cubicBezTo>
                  <a:cubicBezTo>
                    <a:pt x="1208" y="10146"/>
                    <a:pt x="1170" y="10146"/>
                    <a:pt x="1147" y="10169"/>
                  </a:cubicBezTo>
                  <a:close/>
                  <a:moveTo>
                    <a:pt x="2277" y="10169"/>
                  </a:moveTo>
                  <a:cubicBezTo>
                    <a:pt x="2254" y="10192"/>
                    <a:pt x="2254" y="10228"/>
                    <a:pt x="2277" y="10251"/>
                  </a:cubicBezTo>
                  <a:cubicBezTo>
                    <a:pt x="2300" y="10274"/>
                    <a:pt x="2338" y="10274"/>
                    <a:pt x="2361" y="10251"/>
                  </a:cubicBezTo>
                  <a:cubicBezTo>
                    <a:pt x="2384" y="10228"/>
                    <a:pt x="2384" y="10192"/>
                    <a:pt x="2361" y="10169"/>
                  </a:cubicBezTo>
                  <a:cubicBezTo>
                    <a:pt x="2338" y="10146"/>
                    <a:pt x="2300" y="10146"/>
                    <a:pt x="2277" y="10169"/>
                  </a:cubicBezTo>
                  <a:close/>
                  <a:moveTo>
                    <a:pt x="3407" y="10169"/>
                  </a:moveTo>
                  <a:cubicBezTo>
                    <a:pt x="3383" y="10192"/>
                    <a:pt x="3383" y="10228"/>
                    <a:pt x="3407" y="10251"/>
                  </a:cubicBezTo>
                  <a:cubicBezTo>
                    <a:pt x="3430" y="10274"/>
                    <a:pt x="3465" y="10274"/>
                    <a:pt x="3488" y="10251"/>
                  </a:cubicBezTo>
                  <a:cubicBezTo>
                    <a:pt x="3511" y="10228"/>
                    <a:pt x="3511" y="10192"/>
                    <a:pt x="3488" y="10169"/>
                  </a:cubicBezTo>
                  <a:cubicBezTo>
                    <a:pt x="3465" y="10146"/>
                    <a:pt x="3430" y="10146"/>
                    <a:pt x="3407" y="10169"/>
                  </a:cubicBezTo>
                  <a:close/>
                  <a:moveTo>
                    <a:pt x="4536" y="10169"/>
                  </a:moveTo>
                  <a:cubicBezTo>
                    <a:pt x="4513" y="10192"/>
                    <a:pt x="4513" y="10228"/>
                    <a:pt x="4536" y="10251"/>
                  </a:cubicBezTo>
                  <a:cubicBezTo>
                    <a:pt x="4559" y="10274"/>
                    <a:pt x="4595" y="10274"/>
                    <a:pt x="4618" y="10251"/>
                  </a:cubicBezTo>
                  <a:cubicBezTo>
                    <a:pt x="4641" y="10228"/>
                    <a:pt x="4641" y="10192"/>
                    <a:pt x="4618" y="10169"/>
                  </a:cubicBezTo>
                  <a:cubicBezTo>
                    <a:pt x="4595" y="10146"/>
                    <a:pt x="4559" y="10146"/>
                    <a:pt x="4536" y="10169"/>
                  </a:cubicBezTo>
                  <a:close/>
                  <a:moveTo>
                    <a:pt x="5663" y="10169"/>
                  </a:moveTo>
                  <a:cubicBezTo>
                    <a:pt x="5640" y="10192"/>
                    <a:pt x="5640" y="10228"/>
                    <a:pt x="5663" y="10251"/>
                  </a:cubicBezTo>
                  <a:cubicBezTo>
                    <a:pt x="5687" y="10274"/>
                    <a:pt x="5725" y="10274"/>
                    <a:pt x="5748" y="10251"/>
                  </a:cubicBezTo>
                  <a:cubicBezTo>
                    <a:pt x="5771" y="10228"/>
                    <a:pt x="5771" y="10192"/>
                    <a:pt x="5748" y="10169"/>
                  </a:cubicBezTo>
                  <a:cubicBezTo>
                    <a:pt x="5725" y="10146"/>
                    <a:pt x="5687" y="10146"/>
                    <a:pt x="5663" y="10169"/>
                  </a:cubicBezTo>
                  <a:close/>
                  <a:moveTo>
                    <a:pt x="6793" y="10169"/>
                  </a:moveTo>
                  <a:cubicBezTo>
                    <a:pt x="6770" y="10192"/>
                    <a:pt x="6770" y="10228"/>
                    <a:pt x="6793" y="10251"/>
                  </a:cubicBezTo>
                  <a:cubicBezTo>
                    <a:pt x="6816" y="10274"/>
                    <a:pt x="6855" y="10274"/>
                    <a:pt x="6878" y="10251"/>
                  </a:cubicBezTo>
                  <a:cubicBezTo>
                    <a:pt x="6901" y="10228"/>
                    <a:pt x="6901" y="10192"/>
                    <a:pt x="6878" y="10169"/>
                  </a:cubicBezTo>
                  <a:cubicBezTo>
                    <a:pt x="6855" y="10146"/>
                    <a:pt x="6816" y="10146"/>
                    <a:pt x="6793" y="10169"/>
                  </a:cubicBezTo>
                  <a:close/>
                  <a:moveTo>
                    <a:pt x="7923" y="10169"/>
                  </a:moveTo>
                  <a:cubicBezTo>
                    <a:pt x="7900" y="10192"/>
                    <a:pt x="7900" y="10228"/>
                    <a:pt x="7923" y="10251"/>
                  </a:cubicBezTo>
                  <a:cubicBezTo>
                    <a:pt x="7946" y="10274"/>
                    <a:pt x="7984" y="10274"/>
                    <a:pt x="8008" y="10251"/>
                  </a:cubicBezTo>
                  <a:cubicBezTo>
                    <a:pt x="8031" y="10228"/>
                    <a:pt x="8031" y="10192"/>
                    <a:pt x="8008" y="10169"/>
                  </a:cubicBezTo>
                  <a:cubicBezTo>
                    <a:pt x="7984" y="10146"/>
                    <a:pt x="7946" y="10146"/>
                    <a:pt x="7923" y="10169"/>
                  </a:cubicBezTo>
                  <a:close/>
                  <a:moveTo>
                    <a:pt x="9053" y="10169"/>
                  </a:moveTo>
                  <a:cubicBezTo>
                    <a:pt x="9030" y="10192"/>
                    <a:pt x="9030" y="10228"/>
                    <a:pt x="9053" y="10251"/>
                  </a:cubicBezTo>
                  <a:cubicBezTo>
                    <a:pt x="9076" y="10274"/>
                    <a:pt x="9114" y="10274"/>
                    <a:pt x="9137" y="10251"/>
                  </a:cubicBezTo>
                  <a:cubicBezTo>
                    <a:pt x="9160" y="10228"/>
                    <a:pt x="9160" y="10192"/>
                    <a:pt x="9137" y="10169"/>
                  </a:cubicBezTo>
                  <a:cubicBezTo>
                    <a:pt x="9114" y="10146"/>
                    <a:pt x="9076" y="10146"/>
                    <a:pt x="9053" y="10169"/>
                  </a:cubicBezTo>
                  <a:close/>
                  <a:moveTo>
                    <a:pt x="10183" y="10169"/>
                  </a:moveTo>
                  <a:cubicBezTo>
                    <a:pt x="10160" y="10192"/>
                    <a:pt x="10160" y="10228"/>
                    <a:pt x="10183" y="10251"/>
                  </a:cubicBezTo>
                  <a:cubicBezTo>
                    <a:pt x="10206" y="10274"/>
                    <a:pt x="10241" y="10274"/>
                    <a:pt x="10264" y="10251"/>
                  </a:cubicBezTo>
                  <a:cubicBezTo>
                    <a:pt x="10288" y="10228"/>
                    <a:pt x="10288" y="10192"/>
                    <a:pt x="10264" y="10169"/>
                  </a:cubicBezTo>
                  <a:cubicBezTo>
                    <a:pt x="10241" y="10146"/>
                    <a:pt x="10206" y="10146"/>
                    <a:pt x="10183" y="10169"/>
                  </a:cubicBezTo>
                  <a:close/>
                  <a:moveTo>
                    <a:pt x="11324" y="10169"/>
                  </a:moveTo>
                  <a:cubicBezTo>
                    <a:pt x="11300" y="10192"/>
                    <a:pt x="11300" y="10228"/>
                    <a:pt x="11324" y="10251"/>
                  </a:cubicBezTo>
                  <a:cubicBezTo>
                    <a:pt x="11347" y="10274"/>
                    <a:pt x="11382" y="10274"/>
                    <a:pt x="11405" y="10251"/>
                  </a:cubicBezTo>
                  <a:cubicBezTo>
                    <a:pt x="11428" y="10228"/>
                    <a:pt x="11428" y="10192"/>
                    <a:pt x="11405" y="10169"/>
                  </a:cubicBezTo>
                  <a:cubicBezTo>
                    <a:pt x="11382" y="10146"/>
                    <a:pt x="11347" y="10146"/>
                    <a:pt x="11324" y="10169"/>
                  </a:cubicBezTo>
                  <a:close/>
                  <a:moveTo>
                    <a:pt x="12451" y="10169"/>
                  </a:moveTo>
                  <a:cubicBezTo>
                    <a:pt x="12428" y="10192"/>
                    <a:pt x="12428" y="10228"/>
                    <a:pt x="12451" y="10251"/>
                  </a:cubicBezTo>
                  <a:cubicBezTo>
                    <a:pt x="12474" y="10274"/>
                    <a:pt x="12512" y="10274"/>
                    <a:pt x="12535" y="10251"/>
                  </a:cubicBezTo>
                  <a:cubicBezTo>
                    <a:pt x="12558" y="10228"/>
                    <a:pt x="12558" y="10192"/>
                    <a:pt x="12535" y="10169"/>
                  </a:cubicBezTo>
                  <a:cubicBezTo>
                    <a:pt x="12512" y="10146"/>
                    <a:pt x="12474" y="10146"/>
                    <a:pt x="12451" y="10169"/>
                  </a:cubicBezTo>
                  <a:close/>
                  <a:moveTo>
                    <a:pt x="13580" y="10169"/>
                  </a:moveTo>
                  <a:cubicBezTo>
                    <a:pt x="13557" y="10192"/>
                    <a:pt x="13557" y="10228"/>
                    <a:pt x="13580" y="10251"/>
                  </a:cubicBezTo>
                  <a:cubicBezTo>
                    <a:pt x="13604" y="10274"/>
                    <a:pt x="13642" y="10274"/>
                    <a:pt x="13665" y="10251"/>
                  </a:cubicBezTo>
                  <a:cubicBezTo>
                    <a:pt x="13688" y="10228"/>
                    <a:pt x="13688" y="10192"/>
                    <a:pt x="13665" y="10169"/>
                  </a:cubicBezTo>
                  <a:cubicBezTo>
                    <a:pt x="13642" y="10146"/>
                    <a:pt x="13604" y="10146"/>
                    <a:pt x="13580" y="10169"/>
                  </a:cubicBezTo>
                  <a:close/>
                  <a:moveTo>
                    <a:pt x="14710" y="10169"/>
                  </a:moveTo>
                  <a:cubicBezTo>
                    <a:pt x="14687" y="10192"/>
                    <a:pt x="14687" y="10228"/>
                    <a:pt x="14710" y="10251"/>
                  </a:cubicBezTo>
                  <a:cubicBezTo>
                    <a:pt x="14733" y="10274"/>
                    <a:pt x="14772" y="10274"/>
                    <a:pt x="14795" y="10251"/>
                  </a:cubicBezTo>
                  <a:cubicBezTo>
                    <a:pt x="14818" y="10228"/>
                    <a:pt x="14818" y="10192"/>
                    <a:pt x="14795" y="10169"/>
                  </a:cubicBezTo>
                  <a:cubicBezTo>
                    <a:pt x="14772" y="10146"/>
                    <a:pt x="14733" y="10146"/>
                    <a:pt x="14710" y="10169"/>
                  </a:cubicBezTo>
                  <a:close/>
                  <a:moveTo>
                    <a:pt x="15840" y="10169"/>
                  </a:moveTo>
                  <a:cubicBezTo>
                    <a:pt x="15817" y="10192"/>
                    <a:pt x="15817" y="10228"/>
                    <a:pt x="15840" y="10251"/>
                  </a:cubicBezTo>
                  <a:cubicBezTo>
                    <a:pt x="15863" y="10274"/>
                    <a:pt x="15901" y="10274"/>
                    <a:pt x="15925" y="10251"/>
                  </a:cubicBezTo>
                  <a:cubicBezTo>
                    <a:pt x="15948" y="10228"/>
                    <a:pt x="15948" y="10192"/>
                    <a:pt x="15925" y="10169"/>
                  </a:cubicBezTo>
                  <a:cubicBezTo>
                    <a:pt x="15901" y="10146"/>
                    <a:pt x="15863" y="10146"/>
                    <a:pt x="15840" y="10169"/>
                  </a:cubicBezTo>
                  <a:close/>
                  <a:moveTo>
                    <a:pt x="16970" y="10169"/>
                  </a:moveTo>
                  <a:cubicBezTo>
                    <a:pt x="16947" y="10192"/>
                    <a:pt x="16947" y="10228"/>
                    <a:pt x="16970" y="10251"/>
                  </a:cubicBezTo>
                  <a:cubicBezTo>
                    <a:pt x="16993" y="10274"/>
                    <a:pt x="17029" y="10274"/>
                    <a:pt x="17052" y="10251"/>
                  </a:cubicBezTo>
                  <a:cubicBezTo>
                    <a:pt x="17075" y="10228"/>
                    <a:pt x="17075" y="10192"/>
                    <a:pt x="17052" y="10169"/>
                  </a:cubicBezTo>
                  <a:cubicBezTo>
                    <a:pt x="17029" y="10146"/>
                    <a:pt x="16993" y="10146"/>
                    <a:pt x="16970" y="10169"/>
                  </a:cubicBezTo>
                  <a:close/>
                  <a:moveTo>
                    <a:pt x="18097" y="10169"/>
                  </a:moveTo>
                  <a:cubicBezTo>
                    <a:pt x="18074" y="10192"/>
                    <a:pt x="18074" y="10228"/>
                    <a:pt x="18097" y="10251"/>
                  </a:cubicBezTo>
                  <a:cubicBezTo>
                    <a:pt x="18120" y="10274"/>
                    <a:pt x="18158" y="10274"/>
                    <a:pt x="18181" y="10251"/>
                  </a:cubicBezTo>
                  <a:cubicBezTo>
                    <a:pt x="18205" y="10228"/>
                    <a:pt x="18205" y="10192"/>
                    <a:pt x="18181" y="10169"/>
                  </a:cubicBezTo>
                  <a:cubicBezTo>
                    <a:pt x="18158" y="10146"/>
                    <a:pt x="18120" y="10146"/>
                    <a:pt x="18097" y="10169"/>
                  </a:cubicBezTo>
                  <a:close/>
                  <a:moveTo>
                    <a:pt x="19227" y="10169"/>
                  </a:moveTo>
                  <a:cubicBezTo>
                    <a:pt x="19204" y="10192"/>
                    <a:pt x="19204" y="10228"/>
                    <a:pt x="19227" y="10251"/>
                  </a:cubicBezTo>
                  <a:cubicBezTo>
                    <a:pt x="19250" y="10274"/>
                    <a:pt x="19288" y="10274"/>
                    <a:pt x="19311" y="10251"/>
                  </a:cubicBezTo>
                  <a:cubicBezTo>
                    <a:pt x="19334" y="10228"/>
                    <a:pt x="19334" y="10192"/>
                    <a:pt x="19311" y="10169"/>
                  </a:cubicBezTo>
                  <a:cubicBezTo>
                    <a:pt x="19288" y="10146"/>
                    <a:pt x="19250" y="10146"/>
                    <a:pt x="19227" y="10169"/>
                  </a:cubicBezTo>
                  <a:close/>
                  <a:moveTo>
                    <a:pt x="20357" y="10169"/>
                  </a:moveTo>
                  <a:cubicBezTo>
                    <a:pt x="20334" y="10192"/>
                    <a:pt x="20334" y="10228"/>
                    <a:pt x="20357" y="10251"/>
                  </a:cubicBezTo>
                  <a:cubicBezTo>
                    <a:pt x="20380" y="10274"/>
                    <a:pt x="20418" y="10274"/>
                    <a:pt x="20441" y="10251"/>
                  </a:cubicBezTo>
                  <a:cubicBezTo>
                    <a:pt x="20464" y="10228"/>
                    <a:pt x="20464" y="10192"/>
                    <a:pt x="20441" y="10169"/>
                  </a:cubicBezTo>
                  <a:cubicBezTo>
                    <a:pt x="20418" y="10146"/>
                    <a:pt x="20380" y="10146"/>
                    <a:pt x="20357" y="10169"/>
                  </a:cubicBezTo>
                  <a:close/>
                  <a:moveTo>
                    <a:pt x="21487" y="10169"/>
                  </a:moveTo>
                  <a:cubicBezTo>
                    <a:pt x="21463" y="10192"/>
                    <a:pt x="21463" y="10228"/>
                    <a:pt x="21487" y="10251"/>
                  </a:cubicBezTo>
                  <a:cubicBezTo>
                    <a:pt x="21510" y="10274"/>
                    <a:pt x="21548" y="10274"/>
                    <a:pt x="21571" y="10251"/>
                  </a:cubicBezTo>
                  <a:cubicBezTo>
                    <a:pt x="21594" y="10228"/>
                    <a:pt x="21594" y="10192"/>
                    <a:pt x="21571" y="10169"/>
                  </a:cubicBezTo>
                  <a:cubicBezTo>
                    <a:pt x="21548" y="10146"/>
                    <a:pt x="21510" y="10146"/>
                    <a:pt x="21487" y="10169"/>
                  </a:cubicBezTo>
                  <a:close/>
                  <a:moveTo>
                    <a:pt x="17" y="11337"/>
                  </a:moveTo>
                  <a:cubicBezTo>
                    <a:pt x="-6" y="11360"/>
                    <a:pt x="-6" y="11399"/>
                    <a:pt x="17" y="11422"/>
                  </a:cubicBezTo>
                  <a:cubicBezTo>
                    <a:pt x="40" y="11445"/>
                    <a:pt x="78" y="11445"/>
                    <a:pt x="101" y="11422"/>
                  </a:cubicBezTo>
                  <a:cubicBezTo>
                    <a:pt x="125" y="11399"/>
                    <a:pt x="125" y="11360"/>
                    <a:pt x="101" y="11337"/>
                  </a:cubicBezTo>
                  <a:cubicBezTo>
                    <a:pt x="78" y="11314"/>
                    <a:pt x="40" y="11314"/>
                    <a:pt x="17" y="11337"/>
                  </a:cubicBezTo>
                  <a:close/>
                  <a:moveTo>
                    <a:pt x="1147" y="11337"/>
                  </a:moveTo>
                  <a:cubicBezTo>
                    <a:pt x="1124" y="11360"/>
                    <a:pt x="1124" y="11399"/>
                    <a:pt x="1147" y="11422"/>
                  </a:cubicBezTo>
                  <a:cubicBezTo>
                    <a:pt x="1170" y="11445"/>
                    <a:pt x="1208" y="11445"/>
                    <a:pt x="1231" y="11422"/>
                  </a:cubicBezTo>
                  <a:cubicBezTo>
                    <a:pt x="1254" y="11399"/>
                    <a:pt x="1254" y="11360"/>
                    <a:pt x="1231" y="11337"/>
                  </a:cubicBezTo>
                  <a:cubicBezTo>
                    <a:pt x="1208" y="11314"/>
                    <a:pt x="1170" y="11314"/>
                    <a:pt x="1147" y="11337"/>
                  </a:cubicBezTo>
                  <a:close/>
                  <a:moveTo>
                    <a:pt x="2277" y="11337"/>
                  </a:moveTo>
                  <a:cubicBezTo>
                    <a:pt x="2254" y="11360"/>
                    <a:pt x="2254" y="11399"/>
                    <a:pt x="2277" y="11422"/>
                  </a:cubicBezTo>
                  <a:cubicBezTo>
                    <a:pt x="2300" y="11445"/>
                    <a:pt x="2338" y="11445"/>
                    <a:pt x="2361" y="11422"/>
                  </a:cubicBezTo>
                  <a:cubicBezTo>
                    <a:pt x="2384" y="11399"/>
                    <a:pt x="2384" y="11360"/>
                    <a:pt x="2361" y="11337"/>
                  </a:cubicBezTo>
                  <a:cubicBezTo>
                    <a:pt x="2338" y="11314"/>
                    <a:pt x="2300" y="11314"/>
                    <a:pt x="2277" y="11337"/>
                  </a:cubicBezTo>
                  <a:close/>
                  <a:moveTo>
                    <a:pt x="3407" y="11337"/>
                  </a:moveTo>
                  <a:cubicBezTo>
                    <a:pt x="3383" y="11360"/>
                    <a:pt x="3383" y="11399"/>
                    <a:pt x="3407" y="11422"/>
                  </a:cubicBezTo>
                  <a:cubicBezTo>
                    <a:pt x="3430" y="11445"/>
                    <a:pt x="3465" y="11445"/>
                    <a:pt x="3488" y="11422"/>
                  </a:cubicBezTo>
                  <a:cubicBezTo>
                    <a:pt x="3511" y="11399"/>
                    <a:pt x="3511" y="11360"/>
                    <a:pt x="3488" y="11337"/>
                  </a:cubicBezTo>
                  <a:cubicBezTo>
                    <a:pt x="3465" y="11314"/>
                    <a:pt x="3430" y="11314"/>
                    <a:pt x="3407" y="11337"/>
                  </a:cubicBezTo>
                  <a:close/>
                  <a:moveTo>
                    <a:pt x="4536" y="11337"/>
                  </a:moveTo>
                  <a:cubicBezTo>
                    <a:pt x="4513" y="11360"/>
                    <a:pt x="4513" y="11399"/>
                    <a:pt x="4536" y="11422"/>
                  </a:cubicBezTo>
                  <a:cubicBezTo>
                    <a:pt x="4559" y="11445"/>
                    <a:pt x="4595" y="11445"/>
                    <a:pt x="4618" y="11422"/>
                  </a:cubicBezTo>
                  <a:cubicBezTo>
                    <a:pt x="4641" y="11399"/>
                    <a:pt x="4641" y="11360"/>
                    <a:pt x="4618" y="11337"/>
                  </a:cubicBezTo>
                  <a:cubicBezTo>
                    <a:pt x="4595" y="11314"/>
                    <a:pt x="4559" y="11314"/>
                    <a:pt x="4536" y="11337"/>
                  </a:cubicBezTo>
                  <a:close/>
                  <a:moveTo>
                    <a:pt x="5663" y="11337"/>
                  </a:moveTo>
                  <a:cubicBezTo>
                    <a:pt x="5640" y="11360"/>
                    <a:pt x="5640" y="11399"/>
                    <a:pt x="5663" y="11422"/>
                  </a:cubicBezTo>
                  <a:cubicBezTo>
                    <a:pt x="5687" y="11445"/>
                    <a:pt x="5725" y="11445"/>
                    <a:pt x="5748" y="11422"/>
                  </a:cubicBezTo>
                  <a:cubicBezTo>
                    <a:pt x="5771" y="11399"/>
                    <a:pt x="5771" y="11360"/>
                    <a:pt x="5748" y="11337"/>
                  </a:cubicBezTo>
                  <a:cubicBezTo>
                    <a:pt x="5725" y="11314"/>
                    <a:pt x="5687" y="11314"/>
                    <a:pt x="5663" y="11337"/>
                  </a:cubicBezTo>
                  <a:close/>
                  <a:moveTo>
                    <a:pt x="6793" y="11337"/>
                  </a:moveTo>
                  <a:cubicBezTo>
                    <a:pt x="6770" y="11360"/>
                    <a:pt x="6770" y="11399"/>
                    <a:pt x="6793" y="11422"/>
                  </a:cubicBezTo>
                  <a:cubicBezTo>
                    <a:pt x="6816" y="11445"/>
                    <a:pt x="6855" y="11445"/>
                    <a:pt x="6878" y="11422"/>
                  </a:cubicBezTo>
                  <a:cubicBezTo>
                    <a:pt x="6901" y="11399"/>
                    <a:pt x="6901" y="11360"/>
                    <a:pt x="6878" y="11337"/>
                  </a:cubicBezTo>
                  <a:cubicBezTo>
                    <a:pt x="6855" y="11314"/>
                    <a:pt x="6816" y="11314"/>
                    <a:pt x="6793" y="11337"/>
                  </a:cubicBezTo>
                  <a:close/>
                  <a:moveTo>
                    <a:pt x="7923" y="11337"/>
                  </a:moveTo>
                  <a:cubicBezTo>
                    <a:pt x="7900" y="11360"/>
                    <a:pt x="7900" y="11399"/>
                    <a:pt x="7923" y="11422"/>
                  </a:cubicBezTo>
                  <a:cubicBezTo>
                    <a:pt x="7946" y="11445"/>
                    <a:pt x="7984" y="11445"/>
                    <a:pt x="8008" y="11422"/>
                  </a:cubicBezTo>
                  <a:cubicBezTo>
                    <a:pt x="8031" y="11399"/>
                    <a:pt x="8031" y="11360"/>
                    <a:pt x="8008" y="11337"/>
                  </a:cubicBezTo>
                  <a:cubicBezTo>
                    <a:pt x="7984" y="11314"/>
                    <a:pt x="7946" y="11314"/>
                    <a:pt x="7923" y="11337"/>
                  </a:cubicBezTo>
                  <a:close/>
                  <a:moveTo>
                    <a:pt x="9053" y="11337"/>
                  </a:moveTo>
                  <a:cubicBezTo>
                    <a:pt x="9030" y="11360"/>
                    <a:pt x="9030" y="11399"/>
                    <a:pt x="9053" y="11422"/>
                  </a:cubicBezTo>
                  <a:cubicBezTo>
                    <a:pt x="9076" y="11445"/>
                    <a:pt x="9114" y="11445"/>
                    <a:pt x="9137" y="11422"/>
                  </a:cubicBezTo>
                  <a:cubicBezTo>
                    <a:pt x="9160" y="11399"/>
                    <a:pt x="9160" y="11360"/>
                    <a:pt x="9137" y="11337"/>
                  </a:cubicBezTo>
                  <a:cubicBezTo>
                    <a:pt x="9114" y="11314"/>
                    <a:pt x="9076" y="11314"/>
                    <a:pt x="9053" y="11337"/>
                  </a:cubicBezTo>
                  <a:close/>
                  <a:moveTo>
                    <a:pt x="10183" y="11337"/>
                  </a:moveTo>
                  <a:cubicBezTo>
                    <a:pt x="10160" y="11360"/>
                    <a:pt x="10160" y="11399"/>
                    <a:pt x="10183" y="11422"/>
                  </a:cubicBezTo>
                  <a:cubicBezTo>
                    <a:pt x="10206" y="11445"/>
                    <a:pt x="10241" y="11445"/>
                    <a:pt x="10264" y="11422"/>
                  </a:cubicBezTo>
                  <a:cubicBezTo>
                    <a:pt x="10288" y="11399"/>
                    <a:pt x="10288" y="11360"/>
                    <a:pt x="10264" y="11337"/>
                  </a:cubicBezTo>
                  <a:cubicBezTo>
                    <a:pt x="10241" y="11314"/>
                    <a:pt x="10206" y="11314"/>
                    <a:pt x="10183" y="11337"/>
                  </a:cubicBezTo>
                  <a:close/>
                  <a:moveTo>
                    <a:pt x="11324" y="11337"/>
                  </a:moveTo>
                  <a:cubicBezTo>
                    <a:pt x="11300" y="11360"/>
                    <a:pt x="11300" y="11399"/>
                    <a:pt x="11324" y="11422"/>
                  </a:cubicBezTo>
                  <a:cubicBezTo>
                    <a:pt x="11347" y="11445"/>
                    <a:pt x="11382" y="11445"/>
                    <a:pt x="11405" y="11422"/>
                  </a:cubicBezTo>
                  <a:cubicBezTo>
                    <a:pt x="11428" y="11399"/>
                    <a:pt x="11428" y="11360"/>
                    <a:pt x="11405" y="11337"/>
                  </a:cubicBezTo>
                  <a:cubicBezTo>
                    <a:pt x="11382" y="11314"/>
                    <a:pt x="11347" y="11314"/>
                    <a:pt x="11324" y="11337"/>
                  </a:cubicBezTo>
                  <a:close/>
                  <a:moveTo>
                    <a:pt x="12451" y="11337"/>
                  </a:moveTo>
                  <a:cubicBezTo>
                    <a:pt x="12428" y="11360"/>
                    <a:pt x="12428" y="11399"/>
                    <a:pt x="12451" y="11422"/>
                  </a:cubicBezTo>
                  <a:cubicBezTo>
                    <a:pt x="12474" y="11445"/>
                    <a:pt x="12512" y="11445"/>
                    <a:pt x="12535" y="11422"/>
                  </a:cubicBezTo>
                  <a:cubicBezTo>
                    <a:pt x="12558" y="11399"/>
                    <a:pt x="12558" y="11360"/>
                    <a:pt x="12535" y="11337"/>
                  </a:cubicBezTo>
                  <a:cubicBezTo>
                    <a:pt x="12512" y="11314"/>
                    <a:pt x="12474" y="11314"/>
                    <a:pt x="12451" y="11337"/>
                  </a:cubicBezTo>
                  <a:close/>
                  <a:moveTo>
                    <a:pt x="13580" y="11337"/>
                  </a:moveTo>
                  <a:cubicBezTo>
                    <a:pt x="13557" y="11360"/>
                    <a:pt x="13557" y="11399"/>
                    <a:pt x="13580" y="11422"/>
                  </a:cubicBezTo>
                  <a:cubicBezTo>
                    <a:pt x="13604" y="11445"/>
                    <a:pt x="13642" y="11445"/>
                    <a:pt x="13665" y="11422"/>
                  </a:cubicBezTo>
                  <a:cubicBezTo>
                    <a:pt x="13688" y="11399"/>
                    <a:pt x="13688" y="11360"/>
                    <a:pt x="13665" y="11337"/>
                  </a:cubicBezTo>
                  <a:cubicBezTo>
                    <a:pt x="13642" y="11314"/>
                    <a:pt x="13604" y="11314"/>
                    <a:pt x="13580" y="11337"/>
                  </a:cubicBezTo>
                  <a:close/>
                  <a:moveTo>
                    <a:pt x="14710" y="11337"/>
                  </a:moveTo>
                  <a:cubicBezTo>
                    <a:pt x="14687" y="11360"/>
                    <a:pt x="14687" y="11399"/>
                    <a:pt x="14710" y="11422"/>
                  </a:cubicBezTo>
                  <a:cubicBezTo>
                    <a:pt x="14733" y="11445"/>
                    <a:pt x="14772" y="11445"/>
                    <a:pt x="14795" y="11422"/>
                  </a:cubicBezTo>
                  <a:cubicBezTo>
                    <a:pt x="14818" y="11399"/>
                    <a:pt x="14818" y="11360"/>
                    <a:pt x="14795" y="11337"/>
                  </a:cubicBezTo>
                  <a:cubicBezTo>
                    <a:pt x="14772" y="11314"/>
                    <a:pt x="14733" y="11314"/>
                    <a:pt x="14710" y="11337"/>
                  </a:cubicBezTo>
                  <a:close/>
                  <a:moveTo>
                    <a:pt x="15840" y="11337"/>
                  </a:moveTo>
                  <a:cubicBezTo>
                    <a:pt x="15817" y="11360"/>
                    <a:pt x="15817" y="11399"/>
                    <a:pt x="15840" y="11422"/>
                  </a:cubicBezTo>
                  <a:cubicBezTo>
                    <a:pt x="15863" y="11445"/>
                    <a:pt x="15901" y="11445"/>
                    <a:pt x="15925" y="11422"/>
                  </a:cubicBezTo>
                  <a:cubicBezTo>
                    <a:pt x="15948" y="11399"/>
                    <a:pt x="15948" y="11360"/>
                    <a:pt x="15925" y="11337"/>
                  </a:cubicBezTo>
                  <a:cubicBezTo>
                    <a:pt x="15901" y="11314"/>
                    <a:pt x="15863" y="11314"/>
                    <a:pt x="15840" y="11337"/>
                  </a:cubicBezTo>
                  <a:close/>
                  <a:moveTo>
                    <a:pt x="16970" y="11337"/>
                  </a:moveTo>
                  <a:cubicBezTo>
                    <a:pt x="16947" y="11360"/>
                    <a:pt x="16947" y="11399"/>
                    <a:pt x="16970" y="11422"/>
                  </a:cubicBezTo>
                  <a:cubicBezTo>
                    <a:pt x="16993" y="11445"/>
                    <a:pt x="17029" y="11445"/>
                    <a:pt x="17052" y="11422"/>
                  </a:cubicBezTo>
                  <a:cubicBezTo>
                    <a:pt x="17075" y="11399"/>
                    <a:pt x="17075" y="11360"/>
                    <a:pt x="17052" y="11337"/>
                  </a:cubicBezTo>
                  <a:cubicBezTo>
                    <a:pt x="17029" y="11314"/>
                    <a:pt x="16993" y="11314"/>
                    <a:pt x="16970" y="11337"/>
                  </a:cubicBezTo>
                  <a:close/>
                  <a:moveTo>
                    <a:pt x="18097" y="11337"/>
                  </a:moveTo>
                  <a:cubicBezTo>
                    <a:pt x="18074" y="11360"/>
                    <a:pt x="18074" y="11399"/>
                    <a:pt x="18097" y="11422"/>
                  </a:cubicBezTo>
                  <a:cubicBezTo>
                    <a:pt x="18120" y="11445"/>
                    <a:pt x="18158" y="11445"/>
                    <a:pt x="18181" y="11422"/>
                  </a:cubicBezTo>
                  <a:cubicBezTo>
                    <a:pt x="18205" y="11399"/>
                    <a:pt x="18205" y="11360"/>
                    <a:pt x="18181" y="11337"/>
                  </a:cubicBezTo>
                  <a:cubicBezTo>
                    <a:pt x="18158" y="11314"/>
                    <a:pt x="18120" y="11314"/>
                    <a:pt x="18097" y="11337"/>
                  </a:cubicBezTo>
                  <a:close/>
                  <a:moveTo>
                    <a:pt x="19227" y="11337"/>
                  </a:moveTo>
                  <a:cubicBezTo>
                    <a:pt x="19204" y="11360"/>
                    <a:pt x="19204" y="11399"/>
                    <a:pt x="19227" y="11422"/>
                  </a:cubicBezTo>
                  <a:cubicBezTo>
                    <a:pt x="19250" y="11445"/>
                    <a:pt x="19288" y="11445"/>
                    <a:pt x="19311" y="11422"/>
                  </a:cubicBezTo>
                  <a:cubicBezTo>
                    <a:pt x="19334" y="11399"/>
                    <a:pt x="19334" y="11360"/>
                    <a:pt x="19311" y="11337"/>
                  </a:cubicBezTo>
                  <a:cubicBezTo>
                    <a:pt x="19288" y="11314"/>
                    <a:pt x="19250" y="11314"/>
                    <a:pt x="19227" y="11337"/>
                  </a:cubicBezTo>
                  <a:close/>
                  <a:moveTo>
                    <a:pt x="20357" y="11337"/>
                  </a:moveTo>
                  <a:cubicBezTo>
                    <a:pt x="20334" y="11360"/>
                    <a:pt x="20334" y="11399"/>
                    <a:pt x="20357" y="11422"/>
                  </a:cubicBezTo>
                  <a:cubicBezTo>
                    <a:pt x="20380" y="11445"/>
                    <a:pt x="20418" y="11445"/>
                    <a:pt x="20441" y="11422"/>
                  </a:cubicBezTo>
                  <a:cubicBezTo>
                    <a:pt x="20464" y="11399"/>
                    <a:pt x="20464" y="11360"/>
                    <a:pt x="20441" y="11337"/>
                  </a:cubicBezTo>
                  <a:cubicBezTo>
                    <a:pt x="20418" y="11314"/>
                    <a:pt x="20380" y="11314"/>
                    <a:pt x="20357" y="11337"/>
                  </a:cubicBezTo>
                  <a:close/>
                  <a:moveTo>
                    <a:pt x="21487" y="11337"/>
                  </a:moveTo>
                  <a:cubicBezTo>
                    <a:pt x="21463" y="11360"/>
                    <a:pt x="21463" y="11399"/>
                    <a:pt x="21487" y="11422"/>
                  </a:cubicBezTo>
                  <a:cubicBezTo>
                    <a:pt x="21510" y="11445"/>
                    <a:pt x="21548" y="11445"/>
                    <a:pt x="21571" y="11422"/>
                  </a:cubicBezTo>
                  <a:cubicBezTo>
                    <a:pt x="21594" y="11399"/>
                    <a:pt x="21594" y="11360"/>
                    <a:pt x="21571" y="11337"/>
                  </a:cubicBezTo>
                  <a:cubicBezTo>
                    <a:pt x="21548" y="11314"/>
                    <a:pt x="21510" y="11314"/>
                    <a:pt x="21487" y="11337"/>
                  </a:cubicBezTo>
                  <a:close/>
                  <a:moveTo>
                    <a:pt x="17" y="12465"/>
                  </a:moveTo>
                  <a:cubicBezTo>
                    <a:pt x="-6" y="12488"/>
                    <a:pt x="-6" y="12526"/>
                    <a:pt x="17" y="12549"/>
                  </a:cubicBezTo>
                  <a:cubicBezTo>
                    <a:pt x="40" y="12572"/>
                    <a:pt x="78" y="12572"/>
                    <a:pt x="101" y="12549"/>
                  </a:cubicBezTo>
                  <a:cubicBezTo>
                    <a:pt x="125" y="12526"/>
                    <a:pt x="125" y="12488"/>
                    <a:pt x="101" y="12465"/>
                  </a:cubicBezTo>
                  <a:cubicBezTo>
                    <a:pt x="78" y="12442"/>
                    <a:pt x="40" y="12442"/>
                    <a:pt x="17" y="12465"/>
                  </a:cubicBezTo>
                  <a:close/>
                  <a:moveTo>
                    <a:pt x="1147" y="12465"/>
                  </a:moveTo>
                  <a:cubicBezTo>
                    <a:pt x="1124" y="12488"/>
                    <a:pt x="1124" y="12526"/>
                    <a:pt x="1147" y="12549"/>
                  </a:cubicBezTo>
                  <a:cubicBezTo>
                    <a:pt x="1170" y="12572"/>
                    <a:pt x="1208" y="12572"/>
                    <a:pt x="1231" y="12549"/>
                  </a:cubicBezTo>
                  <a:cubicBezTo>
                    <a:pt x="1254" y="12526"/>
                    <a:pt x="1254" y="12488"/>
                    <a:pt x="1231" y="12465"/>
                  </a:cubicBezTo>
                  <a:cubicBezTo>
                    <a:pt x="1208" y="12442"/>
                    <a:pt x="1170" y="12442"/>
                    <a:pt x="1147" y="12465"/>
                  </a:cubicBezTo>
                  <a:close/>
                  <a:moveTo>
                    <a:pt x="2277" y="12465"/>
                  </a:moveTo>
                  <a:cubicBezTo>
                    <a:pt x="2254" y="12488"/>
                    <a:pt x="2254" y="12526"/>
                    <a:pt x="2277" y="12549"/>
                  </a:cubicBezTo>
                  <a:cubicBezTo>
                    <a:pt x="2300" y="12572"/>
                    <a:pt x="2338" y="12572"/>
                    <a:pt x="2361" y="12549"/>
                  </a:cubicBezTo>
                  <a:cubicBezTo>
                    <a:pt x="2384" y="12526"/>
                    <a:pt x="2384" y="12488"/>
                    <a:pt x="2361" y="12465"/>
                  </a:cubicBezTo>
                  <a:cubicBezTo>
                    <a:pt x="2338" y="12442"/>
                    <a:pt x="2300" y="12442"/>
                    <a:pt x="2277" y="12465"/>
                  </a:cubicBezTo>
                  <a:close/>
                  <a:moveTo>
                    <a:pt x="3407" y="12465"/>
                  </a:moveTo>
                  <a:cubicBezTo>
                    <a:pt x="3383" y="12488"/>
                    <a:pt x="3383" y="12526"/>
                    <a:pt x="3407" y="12549"/>
                  </a:cubicBezTo>
                  <a:cubicBezTo>
                    <a:pt x="3430" y="12572"/>
                    <a:pt x="3465" y="12572"/>
                    <a:pt x="3488" y="12549"/>
                  </a:cubicBezTo>
                  <a:cubicBezTo>
                    <a:pt x="3511" y="12526"/>
                    <a:pt x="3511" y="12488"/>
                    <a:pt x="3488" y="12465"/>
                  </a:cubicBezTo>
                  <a:cubicBezTo>
                    <a:pt x="3465" y="12442"/>
                    <a:pt x="3430" y="12442"/>
                    <a:pt x="3407" y="12465"/>
                  </a:cubicBezTo>
                  <a:close/>
                  <a:moveTo>
                    <a:pt x="4536" y="12465"/>
                  </a:moveTo>
                  <a:cubicBezTo>
                    <a:pt x="4513" y="12488"/>
                    <a:pt x="4513" y="12526"/>
                    <a:pt x="4536" y="12549"/>
                  </a:cubicBezTo>
                  <a:cubicBezTo>
                    <a:pt x="4559" y="12572"/>
                    <a:pt x="4595" y="12572"/>
                    <a:pt x="4618" y="12549"/>
                  </a:cubicBezTo>
                  <a:cubicBezTo>
                    <a:pt x="4641" y="12526"/>
                    <a:pt x="4641" y="12488"/>
                    <a:pt x="4618" y="12465"/>
                  </a:cubicBezTo>
                  <a:cubicBezTo>
                    <a:pt x="4595" y="12442"/>
                    <a:pt x="4559" y="12442"/>
                    <a:pt x="4536" y="12465"/>
                  </a:cubicBezTo>
                  <a:close/>
                  <a:moveTo>
                    <a:pt x="5663" y="12465"/>
                  </a:moveTo>
                  <a:cubicBezTo>
                    <a:pt x="5640" y="12488"/>
                    <a:pt x="5640" y="12526"/>
                    <a:pt x="5663" y="12549"/>
                  </a:cubicBezTo>
                  <a:cubicBezTo>
                    <a:pt x="5687" y="12572"/>
                    <a:pt x="5725" y="12572"/>
                    <a:pt x="5748" y="12549"/>
                  </a:cubicBezTo>
                  <a:cubicBezTo>
                    <a:pt x="5771" y="12526"/>
                    <a:pt x="5771" y="12488"/>
                    <a:pt x="5748" y="12465"/>
                  </a:cubicBezTo>
                  <a:cubicBezTo>
                    <a:pt x="5725" y="12442"/>
                    <a:pt x="5687" y="12442"/>
                    <a:pt x="5663" y="12465"/>
                  </a:cubicBezTo>
                  <a:close/>
                  <a:moveTo>
                    <a:pt x="6793" y="12465"/>
                  </a:moveTo>
                  <a:cubicBezTo>
                    <a:pt x="6770" y="12488"/>
                    <a:pt x="6770" y="12526"/>
                    <a:pt x="6793" y="12549"/>
                  </a:cubicBezTo>
                  <a:cubicBezTo>
                    <a:pt x="6816" y="12572"/>
                    <a:pt x="6855" y="12572"/>
                    <a:pt x="6878" y="12549"/>
                  </a:cubicBezTo>
                  <a:cubicBezTo>
                    <a:pt x="6901" y="12526"/>
                    <a:pt x="6901" y="12488"/>
                    <a:pt x="6878" y="12465"/>
                  </a:cubicBezTo>
                  <a:cubicBezTo>
                    <a:pt x="6855" y="12442"/>
                    <a:pt x="6816" y="12442"/>
                    <a:pt x="6793" y="12465"/>
                  </a:cubicBezTo>
                  <a:close/>
                  <a:moveTo>
                    <a:pt x="7923" y="12465"/>
                  </a:moveTo>
                  <a:cubicBezTo>
                    <a:pt x="7900" y="12488"/>
                    <a:pt x="7900" y="12526"/>
                    <a:pt x="7923" y="12549"/>
                  </a:cubicBezTo>
                  <a:cubicBezTo>
                    <a:pt x="7946" y="12572"/>
                    <a:pt x="7984" y="12572"/>
                    <a:pt x="8008" y="12549"/>
                  </a:cubicBezTo>
                  <a:cubicBezTo>
                    <a:pt x="8031" y="12526"/>
                    <a:pt x="8031" y="12488"/>
                    <a:pt x="8008" y="12465"/>
                  </a:cubicBezTo>
                  <a:cubicBezTo>
                    <a:pt x="7984" y="12442"/>
                    <a:pt x="7946" y="12442"/>
                    <a:pt x="7923" y="12465"/>
                  </a:cubicBezTo>
                  <a:close/>
                  <a:moveTo>
                    <a:pt x="9053" y="12465"/>
                  </a:moveTo>
                  <a:cubicBezTo>
                    <a:pt x="9030" y="12488"/>
                    <a:pt x="9030" y="12526"/>
                    <a:pt x="9053" y="12549"/>
                  </a:cubicBezTo>
                  <a:cubicBezTo>
                    <a:pt x="9076" y="12572"/>
                    <a:pt x="9114" y="12572"/>
                    <a:pt x="9137" y="12549"/>
                  </a:cubicBezTo>
                  <a:cubicBezTo>
                    <a:pt x="9160" y="12526"/>
                    <a:pt x="9160" y="12488"/>
                    <a:pt x="9137" y="12465"/>
                  </a:cubicBezTo>
                  <a:cubicBezTo>
                    <a:pt x="9114" y="12442"/>
                    <a:pt x="9076" y="12442"/>
                    <a:pt x="9053" y="12465"/>
                  </a:cubicBezTo>
                  <a:close/>
                  <a:moveTo>
                    <a:pt x="10183" y="12465"/>
                  </a:moveTo>
                  <a:cubicBezTo>
                    <a:pt x="10160" y="12488"/>
                    <a:pt x="10160" y="12526"/>
                    <a:pt x="10183" y="12549"/>
                  </a:cubicBezTo>
                  <a:cubicBezTo>
                    <a:pt x="10206" y="12572"/>
                    <a:pt x="10241" y="12572"/>
                    <a:pt x="10264" y="12549"/>
                  </a:cubicBezTo>
                  <a:cubicBezTo>
                    <a:pt x="10288" y="12526"/>
                    <a:pt x="10288" y="12488"/>
                    <a:pt x="10264" y="12465"/>
                  </a:cubicBezTo>
                  <a:cubicBezTo>
                    <a:pt x="10241" y="12442"/>
                    <a:pt x="10206" y="12442"/>
                    <a:pt x="10183" y="12465"/>
                  </a:cubicBezTo>
                  <a:close/>
                  <a:moveTo>
                    <a:pt x="11324" y="12465"/>
                  </a:moveTo>
                  <a:cubicBezTo>
                    <a:pt x="11300" y="12488"/>
                    <a:pt x="11300" y="12526"/>
                    <a:pt x="11324" y="12549"/>
                  </a:cubicBezTo>
                  <a:cubicBezTo>
                    <a:pt x="11347" y="12572"/>
                    <a:pt x="11382" y="12572"/>
                    <a:pt x="11405" y="12549"/>
                  </a:cubicBezTo>
                  <a:cubicBezTo>
                    <a:pt x="11428" y="12526"/>
                    <a:pt x="11428" y="12488"/>
                    <a:pt x="11405" y="12465"/>
                  </a:cubicBezTo>
                  <a:cubicBezTo>
                    <a:pt x="11382" y="12442"/>
                    <a:pt x="11347" y="12442"/>
                    <a:pt x="11324" y="12465"/>
                  </a:cubicBezTo>
                  <a:close/>
                  <a:moveTo>
                    <a:pt x="12451" y="12465"/>
                  </a:moveTo>
                  <a:cubicBezTo>
                    <a:pt x="12428" y="12488"/>
                    <a:pt x="12428" y="12526"/>
                    <a:pt x="12451" y="12549"/>
                  </a:cubicBezTo>
                  <a:cubicBezTo>
                    <a:pt x="12474" y="12572"/>
                    <a:pt x="12512" y="12572"/>
                    <a:pt x="12535" y="12549"/>
                  </a:cubicBezTo>
                  <a:cubicBezTo>
                    <a:pt x="12558" y="12526"/>
                    <a:pt x="12558" y="12488"/>
                    <a:pt x="12535" y="12465"/>
                  </a:cubicBezTo>
                  <a:cubicBezTo>
                    <a:pt x="12512" y="12442"/>
                    <a:pt x="12474" y="12442"/>
                    <a:pt x="12451" y="12465"/>
                  </a:cubicBezTo>
                  <a:close/>
                  <a:moveTo>
                    <a:pt x="13580" y="12465"/>
                  </a:moveTo>
                  <a:cubicBezTo>
                    <a:pt x="13557" y="12488"/>
                    <a:pt x="13557" y="12526"/>
                    <a:pt x="13580" y="12549"/>
                  </a:cubicBezTo>
                  <a:cubicBezTo>
                    <a:pt x="13604" y="12572"/>
                    <a:pt x="13642" y="12572"/>
                    <a:pt x="13665" y="12549"/>
                  </a:cubicBezTo>
                  <a:cubicBezTo>
                    <a:pt x="13688" y="12526"/>
                    <a:pt x="13688" y="12488"/>
                    <a:pt x="13665" y="12465"/>
                  </a:cubicBezTo>
                  <a:cubicBezTo>
                    <a:pt x="13642" y="12442"/>
                    <a:pt x="13604" y="12442"/>
                    <a:pt x="13580" y="12465"/>
                  </a:cubicBezTo>
                  <a:close/>
                  <a:moveTo>
                    <a:pt x="14710" y="12465"/>
                  </a:moveTo>
                  <a:cubicBezTo>
                    <a:pt x="14687" y="12488"/>
                    <a:pt x="14687" y="12526"/>
                    <a:pt x="14710" y="12549"/>
                  </a:cubicBezTo>
                  <a:cubicBezTo>
                    <a:pt x="14733" y="12572"/>
                    <a:pt x="14772" y="12572"/>
                    <a:pt x="14795" y="12549"/>
                  </a:cubicBezTo>
                  <a:cubicBezTo>
                    <a:pt x="14818" y="12526"/>
                    <a:pt x="14818" y="12488"/>
                    <a:pt x="14795" y="12465"/>
                  </a:cubicBezTo>
                  <a:cubicBezTo>
                    <a:pt x="14772" y="12442"/>
                    <a:pt x="14733" y="12442"/>
                    <a:pt x="14710" y="12465"/>
                  </a:cubicBezTo>
                  <a:close/>
                  <a:moveTo>
                    <a:pt x="15840" y="12465"/>
                  </a:moveTo>
                  <a:cubicBezTo>
                    <a:pt x="15817" y="12488"/>
                    <a:pt x="15817" y="12526"/>
                    <a:pt x="15840" y="12549"/>
                  </a:cubicBezTo>
                  <a:cubicBezTo>
                    <a:pt x="15863" y="12572"/>
                    <a:pt x="15901" y="12572"/>
                    <a:pt x="15925" y="12549"/>
                  </a:cubicBezTo>
                  <a:cubicBezTo>
                    <a:pt x="15948" y="12526"/>
                    <a:pt x="15948" y="12488"/>
                    <a:pt x="15925" y="12465"/>
                  </a:cubicBezTo>
                  <a:cubicBezTo>
                    <a:pt x="15901" y="12442"/>
                    <a:pt x="15863" y="12442"/>
                    <a:pt x="15840" y="12465"/>
                  </a:cubicBezTo>
                  <a:close/>
                  <a:moveTo>
                    <a:pt x="16970" y="12465"/>
                  </a:moveTo>
                  <a:cubicBezTo>
                    <a:pt x="16947" y="12488"/>
                    <a:pt x="16947" y="12526"/>
                    <a:pt x="16970" y="12549"/>
                  </a:cubicBezTo>
                  <a:cubicBezTo>
                    <a:pt x="16993" y="12572"/>
                    <a:pt x="17029" y="12572"/>
                    <a:pt x="17052" y="12549"/>
                  </a:cubicBezTo>
                  <a:cubicBezTo>
                    <a:pt x="17075" y="12526"/>
                    <a:pt x="17075" y="12488"/>
                    <a:pt x="17052" y="12465"/>
                  </a:cubicBezTo>
                  <a:cubicBezTo>
                    <a:pt x="17029" y="12442"/>
                    <a:pt x="16993" y="12442"/>
                    <a:pt x="16970" y="12465"/>
                  </a:cubicBezTo>
                  <a:close/>
                  <a:moveTo>
                    <a:pt x="18097" y="12465"/>
                  </a:moveTo>
                  <a:cubicBezTo>
                    <a:pt x="18074" y="12488"/>
                    <a:pt x="18074" y="12526"/>
                    <a:pt x="18097" y="12549"/>
                  </a:cubicBezTo>
                  <a:cubicBezTo>
                    <a:pt x="18120" y="12572"/>
                    <a:pt x="18158" y="12572"/>
                    <a:pt x="18181" y="12549"/>
                  </a:cubicBezTo>
                  <a:cubicBezTo>
                    <a:pt x="18205" y="12526"/>
                    <a:pt x="18205" y="12488"/>
                    <a:pt x="18181" y="12465"/>
                  </a:cubicBezTo>
                  <a:cubicBezTo>
                    <a:pt x="18158" y="12442"/>
                    <a:pt x="18120" y="12442"/>
                    <a:pt x="18097" y="12465"/>
                  </a:cubicBezTo>
                  <a:close/>
                  <a:moveTo>
                    <a:pt x="19227" y="12465"/>
                  </a:moveTo>
                  <a:cubicBezTo>
                    <a:pt x="19204" y="12488"/>
                    <a:pt x="19204" y="12526"/>
                    <a:pt x="19227" y="12549"/>
                  </a:cubicBezTo>
                  <a:cubicBezTo>
                    <a:pt x="19250" y="12572"/>
                    <a:pt x="19288" y="12572"/>
                    <a:pt x="19311" y="12549"/>
                  </a:cubicBezTo>
                  <a:cubicBezTo>
                    <a:pt x="19334" y="12526"/>
                    <a:pt x="19334" y="12488"/>
                    <a:pt x="19311" y="12465"/>
                  </a:cubicBezTo>
                  <a:cubicBezTo>
                    <a:pt x="19288" y="12442"/>
                    <a:pt x="19250" y="12442"/>
                    <a:pt x="19227" y="12465"/>
                  </a:cubicBezTo>
                  <a:close/>
                  <a:moveTo>
                    <a:pt x="20357" y="12465"/>
                  </a:moveTo>
                  <a:cubicBezTo>
                    <a:pt x="20334" y="12488"/>
                    <a:pt x="20334" y="12526"/>
                    <a:pt x="20357" y="12549"/>
                  </a:cubicBezTo>
                  <a:cubicBezTo>
                    <a:pt x="20380" y="12572"/>
                    <a:pt x="20418" y="12572"/>
                    <a:pt x="20441" y="12549"/>
                  </a:cubicBezTo>
                  <a:cubicBezTo>
                    <a:pt x="20464" y="12526"/>
                    <a:pt x="20464" y="12488"/>
                    <a:pt x="20441" y="12465"/>
                  </a:cubicBezTo>
                  <a:cubicBezTo>
                    <a:pt x="20418" y="12442"/>
                    <a:pt x="20380" y="12442"/>
                    <a:pt x="20357" y="12465"/>
                  </a:cubicBezTo>
                  <a:close/>
                  <a:moveTo>
                    <a:pt x="21487" y="12465"/>
                  </a:moveTo>
                  <a:cubicBezTo>
                    <a:pt x="21463" y="12488"/>
                    <a:pt x="21463" y="12526"/>
                    <a:pt x="21487" y="12549"/>
                  </a:cubicBezTo>
                  <a:cubicBezTo>
                    <a:pt x="21510" y="12572"/>
                    <a:pt x="21548" y="12572"/>
                    <a:pt x="21571" y="12549"/>
                  </a:cubicBezTo>
                  <a:cubicBezTo>
                    <a:pt x="21594" y="12526"/>
                    <a:pt x="21594" y="12488"/>
                    <a:pt x="21571" y="12465"/>
                  </a:cubicBezTo>
                  <a:cubicBezTo>
                    <a:pt x="21548" y="12442"/>
                    <a:pt x="21510" y="12442"/>
                    <a:pt x="21487" y="12465"/>
                  </a:cubicBezTo>
                  <a:close/>
                  <a:moveTo>
                    <a:pt x="17" y="13593"/>
                  </a:moveTo>
                  <a:cubicBezTo>
                    <a:pt x="-6" y="13616"/>
                    <a:pt x="-6" y="13654"/>
                    <a:pt x="17" y="13677"/>
                  </a:cubicBezTo>
                  <a:cubicBezTo>
                    <a:pt x="40" y="13700"/>
                    <a:pt x="78" y="13700"/>
                    <a:pt x="101" y="13677"/>
                  </a:cubicBezTo>
                  <a:cubicBezTo>
                    <a:pt x="125" y="13654"/>
                    <a:pt x="125" y="13616"/>
                    <a:pt x="101" y="13593"/>
                  </a:cubicBezTo>
                  <a:cubicBezTo>
                    <a:pt x="78" y="13570"/>
                    <a:pt x="40" y="13570"/>
                    <a:pt x="17" y="13593"/>
                  </a:cubicBezTo>
                  <a:close/>
                  <a:moveTo>
                    <a:pt x="1147" y="13593"/>
                  </a:moveTo>
                  <a:cubicBezTo>
                    <a:pt x="1124" y="13616"/>
                    <a:pt x="1124" y="13654"/>
                    <a:pt x="1147" y="13677"/>
                  </a:cubicBezTo>
                  <a:cubicBezTo>
                    <a:pt x="1170" y="13700"/>
                    <a:pt x="1208" y="13700"/>
                    <a:pt x="1231" y="13677"/>
                  </a:cubicBezTo>
                  <a:cubicBezTo>
                    <a:pt x="1254" y="13654"/>
                    <a:pt x="1254" y="13616"/>
                    <a:pt x="1231" y="13593"/>
                  </a:cubicBezTo>
                  <a:cubicBezTo>
                    <a:pt x="1208" y="13570"/>
                    <a:pt x="1170" y="13570"/>
                    <a:pt x="1147" y="13593"/>
                  </a:cubicBezTo>
                  <a:close/>
                  <a:moveTo>
                    <a:pt x="2277" y="13593"/>
                  </a:moveTo>
                  <a:cubicBezTo>
                    <a:pt x="2254" y="13616"/>
                    <a:pt x="2254" y="13654"/>
                    <a:pt x="2277" y="13677"/>
                  </a:cubicBezTo>
                  <a:cubicBezTo>
                    <a:pt x="2300" y="13700"/>
                    <a:pt x="2338" y="13700"/>
                    <a:pt x="2361" y="13677"/>
                  </a:cubicBezTo>
                  <a:cubicBezTo>
                    <a:pt x="2384" y="13654"/>
                    <a:pt x="2384" y="13616"/>
                    <a:pt x="2361" y="13593"/>
                  </a:cubicBezTo>
                  <a:cubicBezTo>
                    <a:pt x="2338" y="13570"/>
                    <a:pt x="2300" y="13570"/>
                    <a:pt x="2277" y="13593"/>
                  </a:cubicBezTo>
                  <a:close/>
                  <a:moveTo>
                    <a:pt x="3407" y="13593"/>
                  </a:moveTo>
                  <a:cubicBezTo>
                    <a:pt x="3383" y="13616"/>
                    <a:pt x="3383" y="13654"/>
                    <a:pt x="3407" y="13677"/>
                  </a:cubicBezTo>
                  <a:cubicBezTo>
                    <a:pt x="3430" y="13700"/>
                    <a:pt x="3465" y="13700"/>
                    <a:pt x="3488" y="13677"/>
                  </a:cubicBezTo>
                  <a:cubicBezTo>
                    <a:pt x="3511" y="13654"/>
                    <a:pt x="3511" y="13616"/>
                    <a:pt x="3488" y="13593"/>
                  </a:cubicBezTo>
                  <a:cubicBezTo>
                    <a:pt x="3465" y="13570"/>
                    <a:pt x="3430" y="13570"/>
                    <a:pt x="3407" y="13593"/>
                  </a:cubicBezTo>
                  <a:close/>
                  <a:moveTo>
                    <a:pt x="4536" y="13593"/>
                  </a:moveTo>
                  <a:cubicBezTo>
                    <a:pt x="4513" y="13616"/>
                    <a:pt x="4513" y="13654"/>
                    <a:pt x="4536" y="13677"/>
                  </a:cubicBezTo>
                  <a:cubicBezTo>
                    <a:pt x="4559" y="13700"/>
                    <a:pt x="4595" y="13700"/>
                    <a:pt x="4618" y="13677"/>
                  </a:cubicBezTo>
                  <a:cubicBezTo>
                    <a:pt x="4641" y="13654"/>
                    <a:pt x="4641" y="13616"/>
                    <a:pt x="4618" y="13593"/>
                  </a:cubicBezTo>
                  <a:cubicBezTo>
                    <a:pt x="4595" y="13570"/>
                    <a:pt x="4559" y="13570"/>
                    <a:pt x="4536" y="13593"/>
                  </a:cubicBezTo>
                  <a:close/>
                  <a:moveTo>
                    <a:pt x="5663" y="13593"/>
                  </a:moveTo>
                  <a:cubicBezTo>
                    <a:pt x="5640" y="13616"/>
                    <a:pt x="5640" y="13654"/>
                    <a:pt x="5663" y="13677"/>
                  </a:cubicBezTo>
                  <a:cubicBezTo>
                    <a:pt x="5687" y="13700"/>
                    <a:pt x="5725" y="13700"/>
                    <a:pt x="5748" y="13677"/>
                  </a:cubicBezTo>
                  <a:cubicBezTo>
                    <a:pt x="5771" y="13654"/>
                    <a:pt x="5771" y="13616"/>
                    <a:pt x="5748" y="13593"/>
                  </a:cubicBezTo>
                  <a:cubicBezTo>
                    <a:pt x="5725" y="13570"/>
                    <a:pt x="5687" y="13570"/>
                    <a:pt x="5663" y="13593"/>
                  </a:cubicBezTo>
                  <a:close/>
                  <a:moveTo>
                    <a:pt x="6793" y="13593"/>
                  </a:moveTo>
                  <a:cubicBezTo>
                    <a:pt x="6770" y="13616"/>
                    <a:pt x="6770" y="13654"/>
                    <a:pt x="6793" y="13677"/>
                  </a:cubicBezTo>
                  <a:cubicBezTo>
                    <a:pt x="6816" y="13700"/>
                    <a:pt x="6855" y="13700"/>
                    <a:pt x="6878" y="13677"/>
                  </a:cubicBezTo>
                  <a:cubicBezTo>
                    <a:pt x="6901" y="13654"/>
                    <a:pt x="6901" y="13616"/>
                    <a:pt x="6878" y="13593"/>
                  </a:cubicBezTo>
                  <a:cubicBezTo>
                    <a:pt x="6855" y="13570"/>
                    <a:pt x="6816" y="13570"/>
                    <a:pt x="6793" y="13593"/>
                  </a:cubicBezTo>
                  <a:close/>
                  <a:moveTo>
                    <a:pt x="7923" y="13593"/>
                  </a:moveTo>
                  <a:cubicBezTo>
                    <a:pt x="7900" y="13616"/>
                    <a:pt x="7900" y="13654"/>
                    <a:pt x="7923" y="13677"/>
                  </a:cubicBezTo>
                  <a:cubicBezTo>
                    <a:pt x="7946" y="13700"/>
                    <a:pt x="7984" y="13700"/>
                    <a:pt x="8008" y="13677"/>
                  </a:cubicBezTo>
                  <a:cubicBezTo>
                    <a:pt x="8031" y="13654"/>
                    <a:pt x="8031" y="13616"/>
                    <a:pt x="8008" y="13593"/>
                  </a:cubicBezTo>
                  <a:cubicBezTo>
                    <a:pt x="7984" y="13570"/>
                    <a:pt x="7946" y="13570"/>
                    <a:pt x="7923" y="13593"/>
                  </a:cubicBezTo>
                  <a:close/>
                  <a:moveTo>
                    <a:pt x="9053" y="13593"/>
                  </a:moveTo>
                  <a:cubicBezTo>
                    <a:pt x="9030" y="13616"/>
                    <a:pt x="9030" y="13654"/>
                    <a:pt x="9053" y="13677"/>
                  </a:cubicBezTo>
                  <a:cubicBezTo>
                    <a:pt x="9076" y="13700"/>
                    <a:pt x="9114" y="13700"/>
                    <a:pt x="9137" y="13677"/>
                  </a:cubicBezTo>
                  <a:cubicBezTo>
                    <a:pt x="9160" y="13654"/>
                    <a:pt x="9160" y="13616"/>
                    <a:pt x="9137" y="13593"/>
                  </a:cubicBezTo>
                  <a:cubicBezTo>
                    <a:pt x="9114" y="13570"/>
                    <a:pt x="9076" y="13570"/>
                    <a:pt x="9053" y="13593"/>
                  </a:cubicBezTo>
                  <a:close/>
                  <a:moveTo>
                    <a:pt x="10183" y="13593"/>
                  </a:moveTo>
                  <a:cubicBezTo>
                    <a:pt x="10160" y="13616"/>
                    <a:pt x="10160" y="13654"/>
                    <a:pt x="10183" y="13677"/>
                  </a:cubicBezTo>
                  <a:cubicBezTo>
                    <a:pt x="10206" y="13700"/>
                    <a:pt x="10241" y="13700"/>
                    <a:pt x="10264" y="13677"/>
                  </a:cubicBezTo>
                  <a:cubicBezTo>
                    <a:pt x="10288" y="13654"/>
                    <a:pt x="10288" y="13616"/>
                    <a:pt x="10264" y="13593"/>
                  </a:cubicBezTo>
                  <a:cubicBezTo>
                    <a:pt x="10241" y="13570"/>
                    <a:pt x="10206" y="13570"/>
                    <a:pt x="10183" y="13593"/>
                  </a:cubicBezTo>
                  <a:close/>
                  <a:moveTo>
                    <a:pt x="11324" y="13593"/>
                  </a:moveTo>
                  <a:cubicBezTo>
                    <a:pt x="11300" y="13616"/>
                    <a:pt x="11300" y="13654"/>
                    <a:pt x="11324" y="13677"/>
                  </a:cubicBezTo>
                  <a:cubicBezTo>
                    <a:pt x="11347" y="13700"/>
                    <a:pt x="11382" y="13700"/>
                    <a:pt x="11405" y="13677"/>
                  </a:cubicBezTo>
                  <a:cubicBezTo>
                    <a:pt x="11428" y="13654"/>
                    <a:pt x="11428" y="13616"/>
                    <a:pt x="11405" y="13593"/>
                  </a:cubicBezTo>
                  <a:cubicBezTo>
                    <a:pt x="11382" y="13570"/>
                    <a:pt x="11347" y="13570"/>
                    <a:pt x="11324" y="13593"/>
                  </a:cubicBezTo>
                  <a:close/>
                  <a:moveTo>
                    <a:pt x="12451" y="13593"/>
                  </a:moveTo>
                  <a:cubicBezTo>
                    <a:pt x="12428" y="13616"/>
                    <a:pt x="12428" y="13654"/>
                    <a:pt x="12451" y="13677"/>
                  </a:cubicBezTo>
                  <a:cubicBezTo>
                    <a:pt x="12474" y="13700"/>
                    <a:pt x="12512" y="13700"/>
                    <a:pt x="12535" y="13677"/>
                  </a:cubicBezTo>
                  <a:cubicBezTo>
                    <a:pt x="12558" y="13654"/>
                    <a:pt x="12558" y="13616"/>
                    <a:pt x="12535" y="13593"/>
                  </a:cubicBezTo>
                  <a:cubicBezTo>
                    <a:pt x="12512" y="13570"/>
                    <a:pt x="12474" y="13570"/>
                    <a:pt x="12451" y="13593"/>
                  </a:cubicBezTo>
                  <a:close/>
                  <a:moveTo>
                    <a:pt x="13580" y="13593"/>
                  </a:moveTo>
                  <a:cubicBezTo>
                    <a:pt x="13557" y="13616"/>
                    <a:pt x="13557" y="13654"/>
                    <a:pt x="13580" y="13677"/>
                  </a:cubicBezTo>
                  <a:cubicBezTo>
                    <a:pt x="13604" y="13700"/>
                    <a:pt x="13642" y="13700"/>
                    <a:pt x="13665" y="13677"/>
                  </a:cubicBezTo>
                  <a:cubicBezTo>
                    <a:pt x="13688" y="13654"/>
                    <a:pt x="13688" y="13616"/>
                    <a:pt x="13665" y="13593"/>
                  </a:cubicBezTo>
                  <a:cubicBezTo>
                    <a:pt x="13642" y="13570"/>
                    <a:pt x="13604" y="13570"/>
                    <a:pt x="13580" y="13593"/>
                  </a:cubicBezTo>
                  <a:close/>
                  <a:moveTo>
                    <a:pt x="14710" y="13593"/>
                  </a:moveTo>
                  <a:cubicBezTo>
                    <a:pt x="14687" y="13616"/>
                    <a:pt x="14687" y="13654"/>
                    <a:pt x="14710" y="13677"/>
                  </a:cubicBezTo>
                  <a:cubicBezTo>
                    <a:pt x="14733" y="13700"/>
                    <a:pt x="14772" y="13700"/>
                    <a:pt x="14795" y="13677"/>
                  </a:cubicBezTo>
                  <a:cubicBezTo>
                    <a:pt x="14818" y="13654"/>
                    <a:pt x="14818" y="13616"/>
                    <a:pt x="14795" y="13593"/>
                  </a:cubicBezTo>
                  <a:cubicBezTo>
                    <a:pt x="14772" y="13570"/>
                    <a:pt x="14733" y="13570"/>
                    <a:pt x="14710" y="13593"/>
                  </a:cubicBezTo>
                  <a:close/>
                  <a:moveTo>
                    <a:pt x="15840" y="13593"/>
                  </a:moveTo>
                  <a:cubicBezTo>
                    <a:pt x="15817" y="13616"/>
                    <a:pt x="15817" y="13654"/>
                    <a:pt x="15840" y="13677"/>
                  </a:cubicBezTo>
                  <a:cubicBezTo>
                    <a:pt x="15863" y="13700"/>
                    <a:pt x="15901" y="13700"/>
                    <a:pt x="15925" y="13677"/>
                  </a:cubicBezTo>
                  <a:cubicBezTo>
                    <a:pt x="15948" y="13654"/>
                    <a:pt x="15948" y="13616"/>
                    <a:pt x="15925" y="13593"/>
                  </a:cubicBezTo>
                  <a:cubicBezTo>
                    <a:pt x="15901" y="13570"/>
                    <a:pt x="15863" y="13570"/>
                    <a:pt x="15840" y="13593"/>
                  </a:cubicBezTo>
                  <a:close/>
                  <a:moveTo>
                    <a:pt x="16970" y="13593"/>
                  </a:moveTo>
                  <a:cubicBezTo>
                    <a:pt x="16947" y="13616"/>
                    <a:pt x="16947" y="13654"/>
                    <a:pt x="16970" y="13677"/>
                  </a:cubicBezTo>
                  <a:cubicBezTo>
                    <a:pt x="16993" y="13700"/>
                    <a:pt x="17029" y="13700"/>
                    <a:pt x="17052" y="13677"/>
                  </a:cubicBezTo>
                  <a:cubicBezTo>
                    <a:pt x="17075" y="13654"/>
                    <a:pt x="17075" y="13616"/>
                    <a:pt x="17052" y="13593"/>
                  </a:cubicBezTo>
                  <a:cubicBezTo>
                    <a:pt x="17029" y="13570"/>
                    <a:pt x="16993" y="13570"/>
                    <a:pt x="16970" y="13593"/>
                  </a:cubicBezTo>
                  <a:close/>
                  <a:moveTo>
                    <a:pt x="18097" y="13593"/>
                  </a:moveTo>
                  <a:cubicBezTo>
                    <a:pt x="18074" y="13616"/>
                    <a:pt x="18074" y="13654"/>
                    <a:pt x="18097" y="13677"/>
                  </a:cubicBezTo>
                  <a:cubicBezTo>
                    <a:pt x="18120" y="13700"/>
                    <a:pt x="18158" y="13700"/>
                    <a:pt x="18181" y="13677"/>
                  </a:cubicBezTo>
                  <a:cubicBezTo>
                    <a:pt x="18205" y="13654"/>
                    <a:pt x="18205" y="13616"/>
                    <a:pt x="18181" y="13593"/>
                  </a:cubicBezTo>
                  <a:cubicBezTo>
                    <a:pt x="18158" y="13570"/>
                    <a:pt x="18120" y="13570"/>
                    <a:pt x="18097" y="13593"/>
                  </a:cubicBezTo>
                  <a:close/>
                  <a:moveTo>
                    <a:pt x="19227" y="13593"/>
                  </a:moveTo>
                  <a:cubicBezTo>
                    <a:pt x="19204" y="13616"/>
                    <a:pt x="19204" y="13654"/>
                    <a:pt x="19227" y="13677"/>
                  </a:cubicBezTo>
                  <a:cubicBezTo>
                    <a:pt x="19250" y="13700"/>
                    <a:pt x="19288" y="13700"/>
                    <a:pt x="19311" y="13677"/>
                  </a:cubicBezTo>
                  <a:cubicBezTo>
                    <a:pt x="19334" y="13654"/>
                    <a:pt x="19334" y="13616"/>
                    <a:pt x="19311" y="13593"/>
                  </a:cubicBezTo>
                  <a:cubicBezTo>
                    <a:pt x="19288" y="13570"/>
                    <a:pt x="19250" y="13570"/>
                    <a:pt x="19227" y="13593"/>
                  </a:cubicBezTo>
                  <a:close/>
                  <a:moveTo>
                    <a:pt x="20357" y="13593"/>
                  </a:moveTo>
                  <a:cubicBezTo>
                    <a:pt x="20334" y="13616"/>
                    <a:pt x="20334" y="13654"/>
                    <a:pt x="20357" y="13677"/>
                  </a:cubicBezTo>
                  <a:cubicBezTo>
                    <a:pt x="20380" y="13700"/>
                    <a:pt x="20418" y="13700"/>
                    <a:pt x="20441" y="13677"/>
                  </a:cubicBezTo>
                  <a:cubicBezTo>
                    <a:pt x="20464" y="13654"/>
                    <a:pt x="20464" y="13616"/>
                    <a:pt x="20441" y="13593"/>
                  </a:cubicBezTo>
                  <a:cubicBezTo>
                    <a:pt x="20418" y="13570"/>
                    <a:pt x="20380" y="13570"/>
                    <a:pt x="20357" y="13593"/>
                  </a:cubicBezTo>
                  <a:close/>
                  <a:moveTo>
                    <a:pt x="21487" y="13593"/>
                  </a:moveTo>
                  <a:cubicBezTo>
                    <a:pt x="21463" y="13616"/>
                    <a:pt x="21463" y="13654"/>
                    <a:pt x="21487" y="13677"/>
                  </a:cubicBezTo>
                  <a:cubicBezTo>
                    <a:pt x="21510" y="13700"/>
                    <a:pt x="21548" y="13700"/>
                    <a:pt x="21571" y="13677"/>
                  </a:cubicBezTo>
                  <a:cubicBezTo>
                    <a:pt x="21594" y="13654"/>
                    <a:pt x="21594" y="13616"/>
                    <a:pt x="21571" y="13593"/>
                  </a:cubicBezTo>
                  <a:cubicBezTo>
                    <a:pt x="21548" y="13570"/>
                    <a:pt x="21510" y="13570"/>
                    <a:pt x="21487" y="13593"/>
                  </a:cubicBezTo>
                  <a:close/>
                  <a:moveTo>
                    <a:pt x="17" y="14721"/>
                  </a:moveTo>
                  <a:cubicBezTo>
                    <a:pt x="-6" y="14744"/>
                    <a:pt x="-6" y="14782"/>
                    <a:pt x="17" y="14805"/>
                  </a:cubicBezTo>
                  <a:cubicBezTo>
                    <a:pt x="40" y="14828"/>
                    <a:pt x="78" y="14828"/>
                    <a:pt x="101" y="14805"/>
                  </a:cubicBezTo>
                  <a:cubicBezTo>
                    <a:pt x="125" y="14782"/>
                    <a:pt x="125" y="14744"/>
                    <a:pt x="101" y="14721"/>
                  </a:cubicBezTo>
                  <a:cubicBezTo>
                    <a:pt x="78" y="14698"/>
                    <a:pt x="40" y="14698"/>
                    <a:pt x="17" y="14721"/>
                  </a:cubicBezTo>
                  <a:close/>
                  <a:moveTo>
                    <a:pt x="1147" y="14721"/>
                  </a:moveTo>
                  <a:cubicBezTo>
                    <a:pt x="1124" y="14744"/>
                    <a:pt x="1124" y="14782"/>
                    <a:pt x="1147" y="14805"/>
                  </a:cubicBezTo>
                  <a:cubicBezTo>
                    <a:pt x="1170" y="14828"/>
                    <a:pt x="1208" y="14828"/>
                    <a:pt x="1231" y="14805"/>
                  </a:cubicBezTo>
                  <a:cubicBezTo>
                    <a:pt x="1254" y="14782"/>
                    <a:pt x="1254" y="14744"/>
                    <a:pt x="1231" y="14721"/>
                  </a:cubicBezTo>
                  <a:cubicBezTo>
                    <a:pt x="1208" y="14698"/>
                    <a:pt x="1170" y="14698"/>
                    <a:pt x="1147" y="14721"/>
                  </a:cubicBezTo>
                  <a:close/>
                  <a:moveTo>
                    <a:pt x="2277" y="14721"/>
                  </a:moveTo>
                  <a:cubicBezTo>
                    <a:pt x="2254" y="14744"/>
                    <a:pt x="2254" y="14782"/>
                    <a:pt x="2277" y="14805"/>
                  </a:cubicBezTo>
                  <a:cubicBezTo>
                    <a:pt x="2300" y="14828"/>
                    <a:pt x="2338" y="14828"/>
                    <a:pt x="2361" y="14805"/>
                  </a:cubicBezTo>
                  <a:cubicBezTo>
                    <a:pt x="2384" y="14782"/>
                    <a:pt x="2384" y="14744"/>
                    <a:pt x="2361" y="14721"/>
                  </a:cubicBezTo>
                  <a:cubicBezTo>
                    <a:pt x="2338" y="14698"/>
                    <a:pt x="2300" y="14698"/>
                    <a:pt x="2277" y="14721"/>
                  </a:cubicBezTo>
                  <a:close/>
                  <a:moveTo>
                    <a:pt x="3407" y="14721"/>
                  </a:moveTo>
                  <a:cubicBezTo>
                    <a:pt x="3383" y="14744"/>
                    <a:pt x="3383" y="14782"/>
                    <a:pt x="3407" y="14805"/>
                  </a:cubicBezTo>
                  <a:cubicBezTo>
                    <a:pt x="3430" y="14828"/>
                    <a:pt x="3465" y="14828"/>
                    <a:pt x="3488" y="14805"/>
                  </a:cubicBezTo>
                  <a:cubicBezTo>
                    <a:pt x="3511" y="14782"/>
                    <a:pt x="3511" y="14744"/>
                    <a:pt x="3488" y="14721"/>
                  </a:cubicBezTo>
                  <a:cubicBezTo>
                    <a:pt x="3465" y="14698"/>
                    <a:pt x="3430" y="14698"/>
                    <a:pt x="3407" y="14721"/>
                  </a:cubicBezTo>
                  <a:close/>
                  <a:moveTo>
                    <a:pt x="4536" y="14721"/>
                  </a:moveTo>
                  <a:cubicBezTo>
                    <a:pt x="4513" y="14744"/>
                    <a:pt x="4513" y="14782"/>
                    <a:pt x="4536" y="14805"/>
                  </a:cubicBezTo>
                  <a:cubicBezTo>
                    <a:pt x="4559" y="14828"/>
                    <a:pt x="4595" y="14828"/>
                    <a:pt x="4618" y="14805"/>
                  </a:cubicBezTo>
                  <a:cubicBezTo>
                    <a:pt x="4641" y="14782"/>
                    <a:pt x="4641" y="14744"/>
                    <a:pt x="4618" y="14721"/>
                  </a:cubicBezTo>
                  <a:cubicBezTo>
                    <a:pt x="4595" y="14698"/>
                    <a:pt x="4559" y="14698"/>
                    <a:pt x="4536" y="14721"/>
                  </a:cubicBezTo>
                  <a:close/>
                  <a:moveTo>
                    <a:pt x="5663" y="14721"/>
                  </a:moveTo>
                  <a:cubicBezTo>
                    <a:pt x="5640" y="14744"/>
                    <a:pt x="5640" y="14782"/>
                    <a:pt x="5663" y="14805"/>
                  </a:cubicBezTo>
                  <a:cubicBezTo>
                    <a:pt x="5687" y="14828"/>
                    <a:pt x="5725" y="14828"/>
                    <a:pt x="5748" y="14805"/>
                  </a:cubicBezTo>
                  <a:cubicBezTo>
                    <a:pt x="5771" y="14782"/>
                    <a:pt x="5771" y="14744"/>
                    <a:pt x="5748" y="14721"/>
                  </a:cubicBezTo>
                  <a:cubicBezTo>
                    <a:pt x="5725" y="14698"/>
                    <a:pt x="5687" y="14698"/>
                    <a:pt x="5663" y="14721"/>
                  </a:cubicBezTo>
                  <a:close/>
                  <a:moveTo>
                    <a:pt x="6793" y="14721"/>
                  </a:moveTo>
                  <a:cubicBezTo>
                    <a:pt x="6770" y="14744"/>
                    <a:pt x="6770" y="14782"/>
                    <a:pt x="6793" y="14805"/>
                  </a:cubicBezTo>
                  <a:cubicBezTo>
                    <a:pt x="6816" y="14828"/>
                    <a:pt x="6855" y="14828"/>
                    <a:pt x="6878" y="14805"/>
                  </a:cubicBezTo>
                  <a:cubicBezTo>
                    <a:pt x="6901" y="14782"/>
                    <a:pt x="6901" y="14744"/>
                    <a:pt x="6878" y="14721"/>
                  </a:cubicBezTo>
                  <a:cubicBezTo>
                    <a:pt x="6855" y="14698"/>
                    <a:pt x="6816" y="14698"/>
                    <a:pt x="6793" y="14721"/>
                  </a:cubicBezTo>
                  <a:close/>
                  <a:moveTo>
                    <a:pt x="7923" y="14721"/>
                  </a:moveTo>
                  <a:cubicBezTo>
                    <a:pt x="7900" y="14744"/>
                    <a:pt x="7900" y="14782"/>
                    <a:pt x="7923" y="14805"/>
                  </a:cubicBezTo>
                  <a:cubicBezTo>
                    <a:pt x="7946" y="14828"/>
                    <a:pt x="7984" y="14828"/>
                    <a:pt x="8008" y="14805"/>
                  </a:cubicBezTo>
                  <a:cubicBezTo>
                    <a:pt x="8031" y="14782"/>
                    <a:pt x="8031" y="14744"/>
                    <a:pt x="8008" y="14721"/>
                  </a:cubicBezTo>
                  <a:cubicBezTo>
                    <a:pt x="7984" y="14698"/>
                    <a:pt x="7946" y="14698"/>
                    <a:pt x="7923" y="14721"/>
                  </a:cubicBezTo>
                  <a:close/>
                  <a:moveTo>
                    <a:pt x="9053" y="14721"/>
                  </a:moveTo>
                  <a:cubicBezTo>
                    <a:pt x="9030" y="14744"/>
                    <a:pt x="9030" y="14782"/>
                    <a:pt x="9053" y="14805"/>
                  </a:cubicBezTo>
                  <a:cubicBezTo>
                    <a:pt x="9076" y="14828"/>
                    <a:pt x="9114" y="14828"/>
                    <a:pt x="9137" y="14805"/>
                  </a:cubicBezTo>
                  <a:cubicBezTo>
                    <a:pt x="9160" y="14782"/>
                    <a:pt x="9160" y="14744"/>
                    <a:pt x="9137" y="14721"/>
                  </a:cubicBezTo>
                  <a:cubicBezTo>
                    <a:pt x="9114" y="14698"/>
                    <a:pt x="9076" y="14698"/>
                    <a:pt x="9053" y="14721"/>
                  </a:cubicBezTo>
                  <a:close/>
                  <a:moveTo>
                    <a:pt x="10183" y="14721"/>
                  </a:moveTo>
                  <a:cubicBezTo>
                    <a:pt x="10160" y="14744"/>
                    <a:pt x="10160" y="14782"/>
                    <a:pt x="10183" y="14805"/>
                  </a:cubicBezTo>
                  <a:cubicBezTo>
                    <a:pt x="10206" y="14828"/>
                    <a:pt x="10241" y="14828"/>
                    <a:pt x="10264" y="14805"/>
                  </a:cubicBezTo>
                  <a:cubicBezTo>
                    <a:pt x="10288" y="14782"/>
                    <a:pt x="10288" y="14744"/>
                    <a:pt x="10264" y="14721"/>
                  </a:cubicBezTo>
                  <a:cubicBezTo>
                    <a:pt x="10241" y="14698"/>
                    <a:pt x="10206" y="14698"/>
                    <a:pt x="10183" y="14721"/>
                  </a:cubicBezTo>
                  <a:close/>
                  <a:moveTo>
                    <a:pt x="11324" y="14721"/>
                  </a:moveTo>
                  <a:cubicBezTo>
                    <a:pt x="11300" y="14744"/>
                    <a:pt x="11300" y="14782"/>
                    <a:pt x="11324" y="14805"/>
                  </a:cubicBezTo>
                  <a:cubicBezTo>
                    <a:pt x="11347" y="14828"/>
                    <a:pt x="11382" y="14828"/>
                    <a:pt x="11405" y="14805"/>
                  </a:cubicBezTo>
                  <a:cubicBezTo>
                    <a:pt x="11428" y="14782"/>
                    <a:pt x="11428" y="14744"/>
                    <a:pt x="11405" y="14721"/>
                  </a:cubicBezTo>
                  <a:cubicBezTo>
                    <a:pt x="11382" y="14698"/>
                    <a:pt x="11347" y="14698"/>
                    <a:pt x="11324" y="14721"/>
                  </a:cubicBezTo>
                  <a:close/>
                  <a:moveTo>
                    <a:pt x="12451" y="14721"/>
                  </a:moveTo>
                  <a:cubicBezTo>
                    <a:pt x="12428" y="14744"/>
                    <a:pt x="12428" y="14782"/>
                    <a:pt x="12451" y="14805"/>
                  </a:cubicBezTo>
                  <a:cubicBezTo>
                    <a:pt x="12474" y="14828"/>
                    <a:pt x="12512" y="14828"/>
                    <a:pt x="12535" y="14805"/>
                  </a:cubicBezTo>
                  <a:cubicBezTo>
                    <a:pt x="12558" y="14782"/>
                    <a:pt x="12558" y="14744"/>
                    <a:pt x="12535" y="14721"/>
                  </a:cubicBezTo>
                  <a:cubicBezTo>
                    <a:pt x="12512" y="14698"/>
                    <a:pt x="12474" y="14698"/>
                    <a:pt x="12451" y="14721"/>
                  </a:cubicBezTo>
                  <a:close/>
                  <a:moveTo>
                    <a:pt x="13580" y="14721"/>
                  </a:moveTo>
                  <a:cubicBezTo>
                    <a:pt x="13557" y="14744"/>
                    <a:pt x="13557" y="14782"/>
                    <a:pt x="13580" y="14805"/>
                  </a:cubicBezTo>
                  <a:cubicBezTo>
                    <a:pt x="13604" y="14828"/>
                    <a:pt x="13642" y="14828"/>
                    <a:pt x="13665" y="14805"/>
                  </a:cubicBezTo>
                  <a:cubicBezTo>
                    <a:pt x="13688" y="14782"/>
                    <a:pt x="13688" y="14744"/>
                    <a:pt x="13665" y="14721"/>
                  </a:cubicBezTo>
                  <a:cubicBezTo>
                    <a:pt x="13642" y="14698"/>
                    <a:pt x="13604" y="14698"/>
                    <a:pt x="13580" y="14721"/>
                  </a:cubicBezTo>
                  <a:close/>
                  <a:moveTo>
                    <a:pt x="14710" y="14721"/>
                  </a:moveTo>
                  <a:cubicBezTo>
                    <a:pt x="14687" y="14744"/>
                    <a:pt x="14687" y="14782"/>
                    <a:pt x="14710" y="14805"/>
                  </a:cubicBezTo>
                  <a:cubicBezTo>
                    <a:pt x="14733" y="14828"/>
                    <a:pt x="14772" y="14828"/>
                    <a:pt x="14795" y="14805"/>
                  </a:cubicBezTo>
                  <a:cubicBezTo>
                    <a:pt x="14818" y="14782"/>
                    <a:pt x="14818" y="14744"/>
                    <a:pt x="14795" y="14721"/>
                  </a:cubicBezTo>
                  <a:cubicBezTo>
                    <a:pt x="14772" y="14698"/>
                    <a:pt x="14733" y="14698"/>
                    <a:pt x="14710" y="14721"/>
                  </a:cubicBezTo>
                  <a:close/>
                  <a:moveTo>
                    <a:pt x="15840" y="14721"/>
                  </a:moveTo>
                  <a:cubicBezTo>
                    <a:pt x="15817" y="14744"/>
                    <a:pt x="15817" y="14782"/>
                    <a:pt x="15840" y="14805"/>
                  </a:cubicBezTo>
                  <a:cubicBezTo>
                    <a:pt x="15863" y="14828"/>
                    <a:pt x="15901" y="14828"/>
                    <a:pt x="15925" y="14805"/>
                  </a:cubicBezTo>
                  <a:cubicBezTo>
                    <a:pt x="15948" y="14782"/>
                    <a:pt x="15948" y="14744"/>
                    <a:pt x="15925" y="14721"/>
                  </a:cubicBezTo>
                  <a:cubicBezTo>
                    <a:pt x="15901" y="14698"/>
                    <a:pt x="15863" y="14698"/>
                    <a:pt x="15840" y="14721"/>
                  </a:cubicBezTo>
                  <a:close/>
                  <a:moveTo>
                    <a:pt x="16970" y="14721"/>
                  </a:moveTo>
                  <a:cubicBezTo>
                    <a:pt x="16947" y="14744"/>
                    <a:pt x="16947" y="14782"/>
                    <a:pt x="16970" y="14805"/>
                  </a:cubicBezTo>
                  <a:cubicBezTo>
                    <a:pt x="16993" y="14828"/>
                    <a:pt x="17029" y="14828"/>
                    <a:pt x="17052" y="14805"/>
                  </a:cubicBezTo>
                  <a:cubicBezTo>
                    <a:pt x="17075" y="14782"/>
                    <a:pt x="17075" y="14744"/>
                    <a:pt x="17052" y="14721"/>
                  </a:cubicBezTo>
                  <a:cubicBezTo>
                    <a:pt x="17029" y="14698"/>
                    <a:pt x="16993" y="14698"/>
                    <a:pt x="16970" y="14721"/>
                  </a:cubicBezTo>
                  <a:close/>
                  <a:moveTo>
                    <a:pt x="18097" y="14721"/>
                  </a:moveTo>
                  <a:cubicBezTo>
                    <a:pt x="18074" y="14744"/>
                    <a:pt x="18074" y="14782"/>
                    <a:pt x="18097" y="14805"/>
                  </a:cubicBezTo>
                  <a:cubicBezTo>
                    <a:pt x="18120" y="14828"/>
                    <a:pt x="18158" y="14828"/>
                    <a:pt x="18181" y="14805"/>
                  </a:cubicBezTo>
                  <a:cubicBezTo>
                    <a:pt x="18205" y="14782"/>
                    <a:pt x="18205" y="14744"/>
                    <a:pt x="18181" y="14721"/>
                  </a:cubicBezTo>
                  <a:cubicBezTo>
                    <a:pt x="18158" y="14698"/>
                    <a:pt x="18120" y="14698"/>
                    <a:pt x="18097" y="14721"/>
                  </a:cubicBezTo>
                  <a:close/>
                  <a:moveTo>
                    <a:pt x="19227" y="14721"/>
                  </a:moveTo>
                  <a:cubicBezTo>
                    <a:pt x="19204" y="14744"/>
                    <a:pt x="19204" y="14782"/>
                    <a:pt x="19227" y="14805"/>
                  </a:cubicBezTo>
                  <a:cubicBezTo>
                    <a:pt x="19250" y="14828"/>
                    <a:pt x="19288" y="14828"/>
                    <a:pt x="19311" y="14805"/>
                  </a:cubicBezTo>
                  <a:cubicBezTo>
                    <a:pt x="19334" y="14782"/>
                    <a:pt x="19334" y="14744"/>
                    <a:pt x="19311" y="14721"/>
                  </a:cubicBezTo>
                  <a:cubicBezTo>
                    <a:pt x="19288" y="14698"/>
                    <a:pt x="19250" y="14698"/>
                    <a:pt x="19227" y="14721"/>
                  </a:cubicBezTo>
                  <a:close/>
                  <a:moveTo>
                    <a:pt x="20357" y="14721"/>
                  </a:moveTo>
                  <a:cubicBezTo>
                    <a:pt x="20334" y="14744"/>
                    <a:pt x="20334" y="14782"/>
                    <a:pt x="20357" y="14805"/>
                  </a:cubicBezTo>
                  <a:cubicBezTo>
                    <a:pt x="20380" y="14828"/>
                    <a:pt x="20418" y="14828"/>
                    <a:pt x="20441" y="14805"/>
                  </a:cubicBezTo>
                  <a:cubicBezTo>
                    <a:pt x="20464" y="14782"/>
                    <a:pt x="20464" y="14744"/>
                    <a:pt x="20441" y="14721"/>
                  </a:cubicBezTo>
                  <a:cubicBezTo>
                    <a:pt x="20418" y="14698"/>
                    <a:pt x="20380" y="14698"/>
                    <a:pt x="20357" y="14721"/>
                  </a:cubicBezTo>
                  <a:close/>
                  <a:moveTo>
                    <a:pt x="21487" y="14721"/>
                  </a:moveTo>
                  <a:cubicBezTo>
                    <a:pt x="21463" y="14744"/>
                    <a:pt x="21463" y="14782"/>
                    <a:pt x="21487" y="14805"/>
                  </a:cubicBezTo>
                  <a:cubicBezTo>
                    <a:pt x="21510" y="14828"/>
                    <a:pt x="21548" y="14828"/>
                    <a:pt x="21571" y="14805"/>
                  </a:cubicBezTo>
                  <a:cubicBezTo>
                    <a:pt x="21594" y="14782"/>
                    <a:pt x="21594" y="14744"/>
                    <a:pt x="21571" y="14721"/>
                  </a:cubicBezTo>
                  <a:cubicBezTo>
                    <a:pt x="21548" y="14698"/>
                    <a:pt x="21510" y="14698"/>
                    <a:pt x="21487" y="14721"/>
                  </a:cubicBezTo>
                  <a:close/>
                  <a:moveTo>
                    <a:pt x="17" y="15848"/>
                  </a:moveTo>
                  <a:cubicBezTo>
                    <a:pt x="-6" y="15871"/>
                    <a:pt x="-6" y="15909"/>
                    <a:pt x="17" y="15932"/>
                  </a:cubicBezTo>
                  <a:cubicBezTo>
                    <a:pt x="40" y="15956"/>
                    <a:pt x="78" y="15956"/>
                    <a:pt x="101" y="15932"/>
                  </a:cubicBezTo>
                  <a:cubicBezTo>
                    <a:pt x="125" y="15909"/>
                    <a:pt x="125" y="15871"/>
                    <a:pt x="101" y="15848"/>
                  </a:cubicBezTo>
                  <a:cubicBezTo>
                    <a:pt x="78" y="15825"/>
                    <a:pt x="40" y="15825"/>
                    <a:pt x="17" y="15848"/>
                  </a:cubicBezTo>
                  <a:close/>
                  <a:moveTo>
                    <a:pt x="1147" y="15848"/>
                  </a:moveTo>
                  <a:cubicBezTo>
                    <a:pt x="1124" y="15871"/>
                    <a:pt x="1124" y="15909"/>
                    <a:pt x="1147" y="15932"/>
                  </a:cubicBezTo>
                  <a:cubicBezTo>
                    <a:pt x="1170" y="15956"/>
                    <a:pt x="1208" y="15956"/>
                    <a:pt x="1231" y="15932"/>
                  </a:cubicBezTo>
                  <a:cubicBezTo>
                    <a:pt x="1254" y="15909"/>
                    <a:pt x="1254" y="15871"/>
                    <a:pt x="1231" y="15848"/>
                  </a:cubicBezTo>
                  <a:cubicBezTo>
                    <a:pt x="1208" y="15825"/>
                    <a:pt x="1170" y="15825"/>
                    <a:pt x="1147" y="15848"/>
                  </a:cubicBezTo>
                  <a:close/>
                  <a:moveTo>
                    <a:pt x="2277" y="15848"/>
                  </a:moveTo>
                  <a:cubicBezTo>
                    <a:pt x="2254" y="15871"/>
                    <a:pt x="2254" y="15909"/>
                    <a:pt x="2277" y="15932"/>
                  </a:cubicBezTo>
                  <a:cubicBezTo>
                    <a:pt x="2300" y="15956"/>
                    <a:pt x="2338" y="15956"/>
                    <a:pt x="2361" y="15932"/>
                  </a:cubicBezTo>
                  <a:cubicBezTo>
                    <a:pt x="2384" y="15909"/>
                    <a:pt x="2384" y="15871"/>
                    <a:pt x="2361" y="15848"/>
                  </a:cubicBezTo>
                  <a:cubicBezTo>
                    <a:pt x="2338" y="15825"/>
                    <a:pt x="2300" y="15825"/>
                    <a:pt x="2277" y="15848"/>
                  </a:cubicBezTo>
                  <a:close/>
                  <a:moveTo>
                    <a:pt x="3407" y="15848"/>
                  </a:moveTo>
                  <a:cubicBezTo>
                    <a:pt x="3383" y="15871"/>
                    <a:pt x="3383" y="15909"/>
                    <a:pt x="3407" y="15932"/>
                  </a:cubicBezTo>
                  <a:cubicBezTo>
                    <a:pt x="3430" y="15956"/>
                    <a:pt x="3465" y="15956"/>
                    <a:pt x="3488" y="15932"/>
                  </a:cubicBezTo>
                  <a:cubicBezTo>
                    <a:pt x="3511" y="15909"/>
                    <a:pt x="3511" y="15871"/>
                    <a:pt x="3488" y="15848"/>
                  </a:cubicBezTo>
                  <a:cubicBezTo>
                    <a:pt x="3465" y="15825"/>
                    <a:pt x="3430" y="15825"/>
                    <a:pt x="3407" y="15848"/>
                  </a:cubicBezTo>
                  <a:close/>
                  <a:moveTo>
                    <a:pt x="4536" y="15848"/>
                  </a:moveTo>
                  <a:cubicBezTo>
                    <a:pt x="4513" y="15871"/>
                    <a:pt x="4513" y="15909"/>
                    <a:pt x="4536" y="15932"/>
                  </a:cubicBezTo>
                  <a:cubicBezTo>
                    <a:pt x="4559" y="15956"/>
                    <a:pt x="4595" y="15956"/>
                    <a:pt x="4618" y="15932"/>
                  </a:cubicBezTo>
                  <a:cubicBezTo>
                    <a:pt x="4641" y="15909"/>
                    <a:pt x="4641" y="15871"/>
                    <a:pt x="4618" y="15848"/>
                  </a:cubicBezTo>
                  <a:cubicBezTo>
                    <a:pt x="4595" y="15825"/>
                    <a:pt x="4559" y="15825"/>
                    <a:pt x="4536" y="15848"/>
                  </a:cubicBezTo>
                  <a:close/>
                  <a:moveTo>
                    <a:pt x="5663" y="15848"/>
                  </a:moveTo>
                  <a:cubicBezTo>
                    <a:pt x="5640" y="15871"/>
                    <a:pt x="5640" y="15909"/>
                    <a:pt x="5663" y="15932"/>
                  </a:cubicBezTo>
                  <a:cubicBezTo>
                    <a:pt x="5687" y="15956"/>
                    <a:pt x="5725" y="15956"/>
                    <a:pt x="5748" y="15932"/>
                  </a:cubicBezTo>
                  <a:cubicBezTo>
                    <a:pt x="5771" y="15909"/>
                    <a:pt x="5771" y="15871"/>
                    <a:pt x="5748" y="15848"/>
                  </a:cubicBezTo>
                  <a:cubicBezTo>
                    <a:pt x="5725" y="15825"/>
                    <a:pt x="5687" y="15825"/>
                    <a:pt x="5663" y="15848"/>
                  </a:cubicBezTo>
                  <a:close/>
                  <a:moveTo>
                    <a:pt x="6793" y="15848"/>
                  </a:moveTo>
                  <a:cubicBezTo>
                    <a:pt x="6770" y="15871"/>
                    <a:pt x="6770" y="15909"/>
                    <a:pt x="6793" y="15932"/>
                  </a:cubicBezTo>
                  <a:cubicBezTo>
                    <a:pt x="6816" y="15956"/>
                    <a:pt x="6855" y="15956"/>
                    <a:pt x="6878" y="15932"/>
                  </a:cubicBezTo>
                  <a:cubicBezTo>
                    <a:pt x="6901" y="15909"/>
                    <a:pt x="6901" y="15871"/>
                    <a:pt x="6878" y="15848"/>
                  </a:cubicBezTo>
                  <a:cubicBezTo>
                    <a:pt x="6855" y="15825"/>
                    <a:pt x="6816" y="15825"/>
                    <a:pt x="6793" y="15848"/>
                  </a:cubicBezTo>
                  <a:close/>
                  <a:moveTo>
                    <a:pt x="7923" y="15848"/>
                  </a:moveTo>
                  <a:cubicBezTo>
                    <a:pt x="7900" y="15871"/>
                    <a:pt x="7900" y="15909"/>
                    <a:pt x="7923" y="15932"/>
                  </a:cubicBezTo>
                  <a:cubicBezTo>
                    <a:pt x="7946" y="15956"/>
                    <a:pt x="7984" y="15956"/>
                    <a:pt x="8008" y="15932"/>
                  </a:cubicBezTo>
                  <a:cubicBezTo>
                    <a:pt x="8031" y="15909"/>
                    <a:pt x="8031" y="15871"/>
                    <a:pt x="8008" y="15848"/>
                  </a:cubicBezTo>
                  <a:cubicBezTo>
                    <a:pt x="7984" y="15825"/>
                    <a:pt x="7946" y="15825"/>
                    <a:pt x="7923" y="15848"/>
                  </a:cubicBezTo>
                  <a:close/>
                  <a:moveTo>
                    <a:pt x="9053" y="15848"/>
                  </a:moveTo>
                  <a:cubicBezTo>
                    <a:pt x="9030" y="15871"/>
                    <a:pt x="9030" y="15909"/>
                    <a:pt x="9053" y="15932"/>
                  </a:cubicBezTo>
                  <a:cubicBezTo>
                    <a:pt x="9076" y="15956"/>
                    <a:pt x="9114" y="15956"/>
                    <a:pt x="9137" y="15932"/>
                  </a:cubicBezTo>
                  <a:cubicBezTo>
                    <a:pt x="9160" y="15909"/>
                    <a:pt x="9160" y="15871"/>
                    <a:pt x="9137" y="15848"/>
                  </a:cubicBezTo>
                  <a:cubicBezTo>
                    <a:pt x="9114" y="15825"/>
                    <a:pt x="9076" y="15825"/>
                    <a:pt x="9053" y="15848"/>
                  </a:cubicBezTo>
                  <a:close/>
                  <a:moveTo>
                    <a:pt x="10183" y="15848"/>
                  </a:moveTo>
                  <a:cubicBezTo>
                    <a:pt x="10160" y="15871"/>
                    <a:pt x="10160" y="15909"/>
                    <a:pt x="10183" y="15932"/>
                  </a:cubicBezTo>
                  <a:cubicBezTo>
                    <a:pt x="10206" y="15956"/>
                    <a:pt x="10241" y="15956"/>
                    <a:pt x="10264" y="15932"/>
                  </a:cubicBezTo>
                  <a:cubicBezTo>
                    <a:pt x="10288" y="15909"/>
                    <a:pt x="10288" y="15871"/>
                    <a:pt x="10264" y="15848"/>
                  </a:cubicBezTo>
                  <a:cubicBezTo>
                    <a:pt x="10241" y="15825"/>
                    <a:pt x="10206" y="15825"/>
                    <a:pt x="10183" y="15848"/>
                  </a:cubicBezTo>
                  <a:close/>
                  <a:moveTo>
                    <a:pt x="11324" y="15848"/>
                  </a:moveTo>
                  <a:cubicBezTo>
                    <a:pt x="11300" y="15871"/>
                    <a:pt x="11300" y="15909"/>
                    <a:pt x="11324" y="15932"/>
                  </a:cubicBezTo>
                  <a:cubicBezTo>
                    <a:pt x="11347" y="15956"/>
                    <a:pt x="11382" y="15956"/>
                    <a:pt x="11405" y="15932"/>
                  </a:cubicBezTo>
                  <a:cubicBezTo>
                    <a:pt x="11428" y="15909"/>
                    <a:pt x="11428" y="15871"/>
                    <a:pt x="11405" y="15848"/>
                  </a:cubicBezTo>
                  <a:cubicBezTo>
                    <a:pt x="11382" y="15825"/>
                    <a:pt x="11347" y="15825"/>
                    <a:pt x="11324" y="15848"/>
                  </a:cubicBezTo>
                  <a:close/>
                  <a:moveTo>
                    <a:pt x="12451" y="15848"/>
                  </a:moveTo>
                  <a:cubicBezTo>
                    <a:pt x="12428" y="15871"/>
                    <a:pt x="12428" y="15909"/>
                    <a:pt x="12451" y="15932"/>
                  </a:cubicBezTo>
                  <a:cubicBezTo>
                    <a:pt x="12474" y="15956"/>
                    <a:pt x="12512" y="15956"/>
                    <a:pt x="12535" y="15932"/>
                  </a:cubicBezTo>
                  <a:cubicBezTo>
                    <a:pt x="12558" y="15909"/>
                    <a:pt x="12558" y="15871"/>
                    <a:pt x="12535" y="15848"/>
                  </a:cubicBezTo>
                  <a:cubicBezTo>
                    <a:pt x="12512" y="15825"/>
                    <a:pt x="12474" y="15825"/>
                    <a:pt x="12451" y="15848"/>
                  </a:cubicBezTo>
                  <a:close/>
                  <a:moveTo>
                    <a:pt x="13580" y="15848"/>
                  </a:moveTo>
                  <a:cubicBezTo>
                    <a:pt x="13557" y="15871"/>
                    <a:pt x="13557" y="15909"/>
                    <a:pt x="13580" y="15932"/>
                  </a:cubicBezTo>
                  <a:cubicBezTo>
                    <a:pt x="13604" y="15956"/>
                    <a:pt x="13642" y="15956"/>
                    <a:pt x="13665" y="15932"/>
                  </a:cubicBezTo>
                  <a:cubicBezTo>
                    <a:pt x="13688" y="15909"/>
                    <a:pt x="13688" y="15871"/>
                    <a:pt x="13665" y="15848"/>
                  </a:cubicBezTo>
                  <a:cubicBezTo>
                    <a:pt x="13642" y="15825"/>
                    <a:pt x="13604" y="15825"/>
                    <a:pt x="13580" y="15848"/>
                  </a:cubicBezTo>
                  <a:close/>
                  <a:moveTo>
                    <a:pt x="14710" y="15848"/>
                  </a:moveTo>
                  <a:cubicBezTo>
                    <a:pt x="14687" y="15871"/>
                    <a:pt x="14687" y="15909"/>
                    <a:pt x="14710" y="15932"/>
                  </a:cubicBezTo>
                  <a:cubicBezTo>
                    <a:pt x="14733" y="15956"/>
                    <a:pt x="14772" y="15956"/>
                    <a:pt x="14795" y="15932"/>
                  </a:cubicBezTo>
                  <a:cubicBezTo>
                    <a:pt x="14818" y="15909"/>
                    <a:pt x="14818" y="15871"/>
                    <a:pt x="14795" y="15848"/>
                  </a:cubicBezTo>
                  <a:cubicBezTo>
                    <a:pt x="14772" y="15825"/>
                    <a:pt x="14733" y="15825"/>
                    <a:pt x="14710" y="15848"/>
                  </a:cubicBezTo>
                  <a:close/>
                  <a:moveTo>
                    <a:pt x="15840" y="15848"/>
                  </a:moveTo>
                  <a:cubicBezTo>
                    <a:pt x="15817" y="15871"/>
                    <a:pt x="15817" y="15909"/>
                    <a:pt x="15840" y="15932"/>
                  </a:cubicBezTo>
                  <a:cubicBezTo>
                    <a:pt x="15863" y="15956"/>
                    <a:pt x="15901" y="15956"/>
                    <a:pt x="15925" y="15932"/>
                  </a:cubicBezTo>
                  <a:cubicBezTo>
                    <a:pt x="15948" y="15909"/>
                    <a:pt x="15948" y="15871"/>
                    <a:pt x="15925" y="15848"/>
                  </a:cubicBezTo>
                  <a:cubicBezTo>
                    <a:pt x="15901" y="15825"/>
                    <a:pt x="15863" y="15825"/>
                    <a:pt x="15840" y="15848"/>
                  </a:cubicBezTo>
                  <a:close/>
                  <a:moveTo>
                    <a:pt x="16970" y="15848"/>
                  </a:moveTo>
                  <a:cubicBezTo>
                    <a:pt x="16947" y="15871"/>
                    <a:pt x="16947" y="15909"/>
                    <a:pt x="16970" y="15932"/>
                  </a:cubicBezTo>
                  <a:cubicBezTo>
                    <a:pt x="16993" y="15956"/>
                    <a:pt x="17029" y="15956"/>
                    <a:pt x="17052" y="15932"/>
                  </a:cubicBezTo>
                  <a:cubicBezTo>
                    <a:pt x="17075" y="15909"/>
                    <a:pt x="17075" y="15871"/>
                    <a:pt x="17052" y="15848"/>
                  </a:cubicBezTo>
                  <a:cubicBezTo>
                    <a:pt x="17029" y="15825"/>
                    <a:pt x="16993" y="15825"/>
                    <a:pt x="16970" y="15848"/>
                  </a:cubicBezTo>
                  <a:close/>
                  <a:moveTo>
                    <a:pt x="18097" y="15848"/>
                  </a:moveTo>
                  <a:cubicBezTo>
                    <a:pt x="18074" y="15871"/>
                    <a:pt x="18074" y="15909"/>
                    <a:pt x="18097" y="15932"/>
                  </a:cubicBezTo>
                  <a:cubicBezTo>
                    <a:pt x="18120" y="15956"/>
                    <a:pt x="18158" y="15956"/>
                    <a:pt x="18181" y="15932"/>
                  </a:cubicBezTo>
                  <a:cubicBezTo>
                    <a:pt x="18205" y="15909"/>
                    <a:pt x="18205" y="15871"/>
                    <a:pt x="18181" y="15848"/>
                  </a:cubicBezTo>
                  <a:cubicBezTo>
                    <a:pt x="18158" y="15825"/>
                    <a:pt x="18120" y="15825"/>
                    <a:pt x="18097" y="15848"/>
                  </a:cubicBezTo>
                  <a:close/>
                  <a:moveTo>
                    <a:pt x="19227" y="15848"/>
                  </a:moveTo>
                  <a:cubicBezTo>
                    <a:pt x="19204" y="15871"/>
                    <a:pt x="19204" y="15909"/>
                    <a:pt x="19227" y="15932"/>
                  </a:cubicBezTo>
                  <a:cubicBezTo>
                    <a:pt x="19250" y="15956"/>
                    <a:pt x="19288" y="15956"/>
                    <a:pt x="19311" y="15932"/>
                  </a:cubicBezTo>
                  <a:cubicBezTo>
                    <a:pt x="19334" y="15909"/>
                    <a:pt x="19334" y="15871"/>
                    <a:pt x="19311" y="15848"/>
                  </a:cubicBezTo>
                  <a:cubicBezTo>
                    <a:pt x="19288" y="15825"/>
                    <a:pt x="19250" y="15825"/>
                    <a:pt x="19227" y="15848"/>
                  </a:cubicBezTo>
                  <a:close/>
                  <a:moveTo>
                    <a:pt x="20357" y="15848"/>
                  </a:moveTo>
                  <a:cubicBezTo>
                    <a:pt x="20334" y="15871"/>
                    <a:pt x="20334" y="15909"/>
                    <a:pt x="20357" y="15932"/>
                  </a:cubicBezTo>
                  <a:cubicBezTo>
                    <a:pt x="20380" y="15956"/>
                    <a:pt x="20418" y="15956"/>
                    <a:pt x="20441" y="15932"/>
                  </a:cubicBezTo>
                  <a:cubicBezTo>
                    <a:pt x="20464" y="15909"/>
                    <a:pt x="20464" y="15871"/>
                    <a:pt x="20441" y="15848"/>
                  </a:cubicBezTo>
                  <a:cubicBezTo>
                    <a:pt x="20418" y="15825"/>
                    <a:pt x="20380" y="15825"/>
                    <a:pt x="20357" y="15848"/>
                  </a:cubicBezTo>
                  <a:close/>
                  <a:moveTo>
                    <a:pt x="21487" y="15848"/>
                  </a:moveTo>
                  <a:cubicBezTo>
                    <a:pt x="21463" y="15871"/>
                    <a:pt x="21463" y="15909"/>
                    <a:pt x="21487" y="15932"/>
                  </a:cubicBezTo>
                  <a:cubicBezTo>
                    <a:pt x="21510" y="15956"/>
                    <a:pt x="21548" y="15956"/>
                    <a:pt x="21571" y="15932"/>
                  </a:cubicBezTo>
                  <a:cubicBezTo>
                    <a:pt x="21594" y="15909"/>
                    <a:pt x="21594" y="15871"/>
                    <a:pt x="21571" y="15848"/>
                  </a:cubicBezTo>
                  <a:cubicBezTo>
                    <a:pt x="21548" y="15825"/>
                    <a:pt x="21510" y="15825"/>
                    <a:pt x="21487" y="15848"/>
                  </a:cubicBezTo>
                  <a:close/>
                  <a:moveTo>
                    <a:pt x="17" y="16976"/>
                  </a:moveTo>
                  <a:cubicBezTo>
                    <a:pt x="-6" y="16999"/>
                    <a:pt x="-6" y="17037"/>
                    <a:pt x="17" y="17060"/>
                  </a:cubicBezTo>
                  <a:cubicBezTo>
                    <a:pt x="40" y="17083"/>
                    <a:pt x="78" y="17083"/>
                    <a:pt x="101" y="17060"/>
                  </a:cubicBezTo>
                  <a:cubicBezTo>
                    <a:pt x="125" y="17037"/>
                    <a:pt x="125" y="16999"/>
                    <a:pt x="101" y="16976"/>
                  </a:cubicBezTo>
                  <a:cubicBezTo>
                    <a:pt x="78" y="16953"/>
                    <a:pt x="40" y="16953"/>
                    <a:pt x="17" y="16976"/>
                  </a:cubicBezTo>
                  <a:close/>
                  <a:moveTo>
                    <a:pt x="1147" y="16976"/>
                  </a:moveTo>
                  <a:cubicBezTo>
                    <a:pt x="1124" y="16999"/>
                    <a:pt x="1124" y="17037"/>
                    <a:pt x="1147" y="17060"/>
                  </a:cubicBezTo>
                  <a:cubicBezTo>
                    <a:pt x="1170" y="17083"/>
                    <a:pt x="1208" y="17083"/>
                    <a:pt x="1231" y="17060"/>
                  </a:cubicBezTo>
                  <a:cubicBezTo>
                    <a:pt x="1254" y="17037"/>
                    <a:pt x="1254" y="16999"/>
                    <a:pt x="1231" y="16976"/>
                  </a:cubicBezTo>
                  <a:cubicBezTo>
                    <a:pt x="1208" y="16953"/>
                    <a:pt x="1170" y="16953"/>
                    <a:pt x="1147" y="16976"/>
                  </a:cubicBezTo>
                  <a:close/>
                  <a:moveTo>
                    <a:pt x="2277" y="16976"/>
                  </a:moveTo>
                  <a:cubicBezTo>
                    <a:pt x="2254" y="16999"/>
                    <a:pt x="2254" y="17037"/>
                    <a:pt x="2277" y="17060"/>
                  </a:cubicBezTo>
                  <a:cubicBezTo>
                    <a:pt x="2300" y="17083"/>
                    <a:pt x="2338" y="17083"/>
                    <a:pt x="2361" y="17060"/>
                  </a:cubicBezTo>
                  <a:cubicBezTo>
                    <a:pt x="2384" y="17037"/>
                    <a:pt x="2384" y="16999"/>
                    <a:pt x="2361" y="16976"/>
                  </a:cubicBezTo>
                  <a:cubicBezTo>
                    <a:pt x="2338" y="16953"/>
                    <a:pt x="2300" y="16953"/>
                    <a:pt x="2277" y="16976"/>
                  </a:cubicBezTo>
                  <a:close/>
                  <a:moveTo>
                    <a:pt x="3407" y="16976"/>
                  </a:moveTo>
                  <a:cubicBezTo>
                    <a:pt x="3383" y="16999"/>
                    <a:pt x="3383" y="17037"/>
                    <a:pt x="3407" y="17060"/>
                  </a:cubicBezTo>
                  <a:cubicBezTo>
                    <a:pt x="3430" y="17083"/>
                    <a:pt x="3465" y="17083"/>
                    <a:pt x="3488" y="17060"/>
                  </a:cubicBezTo>
                  <a:cubicBezTo>
                    <a:pt x="3511" y="17037"/>
                    <a:pt x="3511" y="16999"/>
                    <a:pt x="3488" y="16976"/>
                  </a:cubicBezTo>
                  <a:cubicBezTo>
                    <a:pt x="3465" y="16953"/>
                    <a:pt x="3430" y="16953"/>
                    <a:pt x="3407" y="16976"/>
                  </a:cubicBezTo>
                  <a:close/>
                  <a:moveTo>
                    <a:pt x="4536" y="16976"/>
                  </a:moveTo>
                  <a:cubicBezTo>
                    <a:pt x="4513" y="16999"/>
                    <a:pt x="4513" y="17037"/>
                    <a:pt x="4536" y="17060"/>
                  </a:cubicBezTo>
                  <a:cubicBezTo>
                    <a:pt x="4559" y="17083"/>
                    <a:pt x="4595" y="17083"/>
                    <a:pt x="4618" y="17060"/>
                  </a:cubicBezTo>
                  <a:cubicBezTo>
                    <a:pt x="4641" y="17037"/>
                    <a:pt x="4641" y="16999"/>
                    <a:pt x="4618" y="16976"/>
                  </a:cubicBezTo>
                  <a:cubicBezTo>
                    <a:pt x="4595" y="16953"/>
                    <a:pt x="4559" y="16953"/>
                    <a:pt x="4536" y="16976"/>
                  </a:cubicBezTo>
                  <a:close/>
                  <a:moveTo>
                    <a:pt x="5663" y="16976"/>
                  </a:moveTo>
                  <a:cubicBezTo>
                    <a:pt x="5640" y="16999"/>
                    <a:pt x="5640" y="17037"/>
                    <a:pt x="5663" y="17060"/>
                  </a:cubicBezTo>
                  <a:cubicBezTo>
                    <a:pt x="5687" y="17083"/>
                    <a:pt x="5725" y="17083"/>
                    <a:pt x="5748" y="17060"/>
                  </a:cubicBezTo>
                  <a:cubicBezTo>
                    <a:pt x="5771" y="17037"/>
                    <a:pt x="5771" y="16999"/>
                    <a:pt x="5748" y="16976"/>
                  </a:cubicBezTo>
                  <a:cubicBezTo>
                    <a:pt x="5725" y="16953"/>
                    <a:pt x="5687" y="16953"/>
                    <a:pt x="5663" y="16976"/>
                  </a:cubicBezTo>
                  <a:close/>
                  <a:moveTo>
                    <a:pt x="6793" y="16976"/>
                  </a:moveTo>
                  <a:cubicBezTo>
                    <a:pt x="6770" y="16999"/>
                    <a:pt x="6770" y="17037"/>
                    <a:pt x="6793" y="17060"/>
                  </a:cubicBezTo>
                  <a:cubicBezTo>
                    <a:pt x="6816" y="17083"/>
                    <a:pt x="6855" y="17083"/>
                    <a:pt x="6878" y="17060"/>
                  </a:cubicBezTo>
                  <a:cubicBezTo>
                    <a:pt x="6901" y="17037"/>
                    <a:pt x="6901" y="16999"/>
                    <a:pt x="6878" y="16976"/>
                  </a:cubicBezTo>
                  <a:cubicBezTo>
                    <a:pt x="6855" y="16953"/>
                    <a:pt x="6816" y="16953"/>
                    <a:pt x="6793" y="16976"/>
                  </a:cubicBezTo>
                  <a:close/>
                  <a:moveTo>
                    <a:pt x="7923" y="16976"/>
                  </a:moveTo>
                  <a:cubicBezTo>
                    <a:pt x="7900" y="16999"/>
                    <a:pt x="7900" y="17037"/>
                    <a:pt x="7923" y="17060"/>
                  </a:cubicBezTo>
                  <a:cubicBezTo>
                    <a:pt x="7946" y="17083"/>
                    <a:pt x="7984" y="17083"/>
                    <a:pt x="8008" y="17060"/>
                  </a:cubicBezTo>
                  <a:cubicBezTo>
                    <a:pt x="8031" y="17037"/>
                    <a:pt x="8031" y="16999"/>
                    <a:pt x="8008" y="16976"/>
                  </a:cubicBezTo>
                  <a:cubicBezTo>
                    <a:pt x="7984" y="16953"/>
                    <a:pt x="7946" y="16953"/>
                    <a:pt x="7923" y="16976"/>
                  </a:cubicBezTo>
                  <a:close/>
                  <a:moveTo>
                    <a:pt x="9053" y="16976"/>
                  </a:moveTo>
                  <a:cubicBezTo>
                    <a:pt x="9030" y="16999"/>
                    <a:pt x="9030" y="17037"/>
                    <a:pt x="9053" y="17060"/>
                  </a:cubicBezTo>
                  <a:cubicBezTo>
                    <a:pt x="9076" y="17083"/>
                    <a:pt x="9114" y="17083"/>
                    <a:pt x="9137" y="17060"/>
                  </a:cubicBezTo>
                  <a:cubicBezTo>
                    <a:pt x="9160" y="17037"/>
                    <a:pt x="9160" y="16999"/>
                    <a:pt x="9137" y="16976"/>
                  </a:cubicBezTo>
                  <a:cubicBezTo>
                    <a:pt x="9114" y="16953"/>
                    <a:pt x="9076" y="16953"/>
                    <a:pt x="9053" y="16976"/>
                  </a:cubicBezTo>
                  <a:close/>
                  <a:moveTo>
                    <a:pt x="10183" y="16976"/>
                  </a:moveTo>
                  <a:cubicBezTo>
                    <a:pt x="10160" y="16999"/>
                    <a:pt x="10160" y="17037"/>
                    <a:pt x="10183" y="17060"/>
                  </a:cubicBezTo>
                  <a:cubicBezTo>
                    <a:pt x="10206" y="17083"/>
                    <a:pt x="10241" y="17083"/>
                    <a:pt x="10264" y="17060"/>
                  </a:cubicBezTo>
                  <a:cubicBezTo>
                    <a:pt x="10288" y="17037"/>
                    <a:pt x="10288" y="16999"/>
                    <a:pt x="10264" y="16976"/>
                  </a:cubicBezTo>
                  <a:cubicBezTo>
                    <a:pt x="10241" y="16953"/>
                    <a:pt x="10206" y="16953"/>
                    <a:pt x="10183" y="16976"/>
                  </a:cubicBezTo>
                  <a:close/>
                  <a:moveTo>
                    <a:pt x="11324" y="16976"/>
                  </a:moveTo>
                  <a:cubicBezTo>
                    <a:pt x="11300" y="16999"/>
                    <a:pt x="11300" y="17037"/>
                    <a:pt x="11324" y="17060"/>
                  </a:cubicBezTo>
                  <a:cubicBezTo>
                    <a:pt x="11347" y="17083"/>
                    <a:pt x="11382" y="17083"/>
                    <a:pt x="11405" y="17060"/>
                  </a:cubicBezTo>
                  <a:cubicBezTo>
                    <a:pt x="11428" y="17037"/>
                    <a:pt x="11428" y="16999"/>
                    <a:pt x="11405" y="16976"/>
                  </a:cubicBezTo>
                  <a:cubicBezTo>
                    <a:pt x="11382" y="16953"/>
                    <a:pt x="11347" y="16953"/>
                    <a:pt x="11324" y="16976"/>
                  </a:cubicBezTo>
                  <a:close/>
                  <a:moveTo>
                    <a:pt x="12451" y="16976"/>
                  </a:moveTo>
                  <a:cubicBezTo>
                    <a:pt x="12428" y="16999"/>
                    <a:pt x="12428" y="17037"/>
                    <a:pt x="12451" y="17060"/>
                  </a:cubicBezTo>
                  <a:cubicBezTo>
                    <a:pt x="12474" y="17083"/>
                    <a:pt x="12512" y="17083"/>
                    <a:pt x="12535" y="17060"/>
                  </a:cubicBezTo>
                  <a:cubicBezTo>
                    <a:pt x="12558" y="17037"/>
                    <a:pt x="12558" y="16999"/>
                    <a:pt x="12535" y="16976"/>
                  </a:cubicBezTo>
                  <a:cubicBezTo>
                    <a:pt x="12512" y="16953"/>
                    <a:pt x="12474" y="16953"/>
                    <a:pt x="12451" y="16976"/>
                  </a:cubicBezTo>
                  <a:close/>
                  <a:moveTo>
                    <a:pt x="13580" y="16976"/>
                  </a:moveTo>
                  <a:cubicBezTo>
                    <a:pt x="13557" y="16999"/>
                    <a:pt x="13557" y="17037"/>
                    <a:pt x="13580" y="17060"/>
                  </a:cubicBezTo>
                  <a:cubicBezTo>
                    <a:pt x="13604" y="17083"/>
                    <a:pt x="13642" y="17083"/>
                    <a:pt x="13665" y="17060"/>
                  </a:cubicBezTo>
                  <a:cubicBezTo>
                    <a:pt x="13688" y="17037"/>
                    <a:pt x="13688" y="16999"/>
                    <a:pt x="13665" y="16976"/>
                  </a:cubicBezTo>
                  <a:cubicBezTo>
                    <a:pt x="13642" y="16953"/>
                    <a:pt x="13604" y="16953"/>
                    <a:pt x="13580" y="16976"/>
                  </a:cubicBezTo>
                  <a:close/>
                  <a:moveTo>
                    <a:pt x="14710" y="16976"/>
                  </a:moveTo>
                  <a:cubicBezTo>
                    <a:pt x="14687" y="16999"/>
                    <a:pt x="14687" y="17037"/>
                    <a:pt x="14710" y="17060"/>
                  </a:cubicBezTo>
                  <a:cubicBezTo>
                    <a:pt x="14733" y="17083"/>
                    <a:pt x="14772" y="17083"/>
                    <a:pt x="14795" y="17060"/>
                  </a:cubicBezTo>
                  <a:cubicBezTo>
                    <a:pt x="14818" y="17037"/>
                    <a:pt x="14818" y="16999"/>
                    <a:pt x="14795" y="16976"/>
                  </a:cubicBezTo>
                  <a:cubicBezTo>
                    <a:pt x="14772" y="16953"/>
                    <a:pt x="14733" y="16953"/>
                    <a:pt x="14710" y="16976"/>
                  </a:cubicBezTo>
                  <a:close/>
                  <a:moveTo>
                    <a:pt x="15840" y="16976"/>
                  </a:moveTo>
                  <a:cubicBezTo>
                    <a:pt x="15817" y="16999"/>
                    <a:pt x="15817" y="17037"/>
                    <a:pt x="15840" y="17060"/>
                  </a:cubicBezTo>
                  <a:cubicBezTo>
                    <a:pt x="15863" y="17083"/>
                    <a:pt x="15901" y="17083"/>
                    <a:pt x="15925" y="17060"/>
                  </a:cubicBezTo>
                  <a:cubicBezTo>
                    <a:pt x="15948" y="17037"/>
                    <a:pt x="15948" y="16999"/>
                    <a:pt x="15925" y="16976"/>
                  </a:cubicBezTo>
                  <a:cubicBezTo>
                    <a:pt x="15901" y="16953"/>
                    <a:pt x="15863" y="16953"/>
                    <a:pt x="15840" y="16976"/>
                  </a:cubicBezTo>
                  <a:close/>
                  <a:moveTo>
                    <a:pt x="16970" y="16976"/>
                  </a:moveTo>
                  <a:cubicBezTo>
                    <a:pt x="16947" y="16999"/>
                    <a:pt x="16947" y="17037"/>
                    <a:pt x="16970" y="17060"/>
                  </a:cubicBezTo>
                  <a:cubicBezTo>
                    <a:pt x="16993" y="17083"/>
                    <a:pt x="17029" y="17083"/>
                    <a:pt x="17052" y="17060"/>
                  </a:cubicBezTo>
                  <a:cubicBezTo>
                    <a:pt x="17075" y="17037"/>
                    <a:pt x="17075" y="16999"/>
                    <a:pt x="17052" y="16976"/>
                  </a:cubicBezTo>
                  <a:cubicBezTo>
                    <a:pt x="17029" y="16953"/>
                    <a:pt x="16993" y="16953"/>
                    <a:pt x="16970" y="16976"/>
                  </a:cubicBezTo>
                  <a:close/>
                  <a:moveTo>
                    <a:pt x="18097" y="16976"/>
                  </a:moveTo>
                  <a:cubicBezTo>
                    <a:pt x="18074" y="16999"/>
                    <a:pt x="18074" y="17037"/>
                    <a:pt x="18097" y="17060"/>
                  </a:cubicBezTo>
                  <a:cubicBezTo>
                    <a:pt x="18120" y="17083"/>
                    <a:pt x="18158" y="17083"/>
                    <a:pt x="18181" y="17060"/>
                  </a:cubicBezTo>
                  <a:cubicBezTo>
                    <a:pt x="18205" y="17037"/>
                    <a:pt x="18205" y="16999"/>
                    <a:pt x="18181" y="16976"/>
                  </a:cubicBezTo>
                  <a:cubicBezTo>
                    <a:pt x="18158" y="16953"/>
                    <a:pt x="18120" y="16953"/>
                    <a:pt x="18097" y="16976"/>
                  </a:cubicBezTo>
                  <a:close/>
                  <a:moveTo>
                    <a:pt x="19227" y="16976"/>
                  </a:moveTo>
                  <a:cubicBezTo>
                    <a:pt x="19204" y="16999"/>
                    <a:pt x="19204" y="17037"/>
                    <a:pt x="19227" y="17060"/>
                  </a:cubicBezTo>
                  <a:cubicBezTo>
                    <a:pt x="19250" y="17083"/>
                    <a:pt x="19288" y="17083"/>
                    <a:pt x="19311" y="17060"/>
                  </a:cubicBezTo>
                  <a:cubicBezTo>
                    <a:pt x="19334" y="17037"/>
                    <a:pt x="19334" y="16999"/>
                    <a:pt x="19311" y="16976"/>
                  </a:cubicBezTo>
                  <a:cubicBezTo>
                    <a:pt x="19288" y="16953"/>
                    <a:pt x="19250" y="16953"/>
                    <a:pt x="19227" y="16976"/>
                  </a:cubicBezTo>
                  <a:close/>
                  <a:moveTo>
                    <a:pt x="20357" y="16976"/>
                  </a:moveTo>
                  <a:cubicBezTo>
                    <a:pt x="20334" y="16999"/>
                    <a:pt x="20334" y="17037"/>
                    <a:pt x="20357" y="17060"/>
                  </a:cubicBezTo>
                  <a:cubicBezTo>
                    <a:pt x="20380" y="17083"/>
                    <a:pt x="20418" y="17083"/>
                    <a:pt x="20441" y="17060"/>
                  </a:cubicBezTo>
                  <a:cubicBezTo>
                    <a:pt x="20464" y="17037"/>
                    <a:pt x="20464" y="16999"/>
                    <a:pt x="20441" y="16976"/>
                  </a:cubicBezTo>
                  <a:cubicBezTo>
                    <a:pt x="20418" y="16953"/>
                    <a:pt x="20380" y="16953"/>
                    <a:pt x="20357" y="16976"/>
                  </a:cubicBezTo>
                  <a:close/>
                  <a:moveTo>
                    <a:pt x="21487" y="16976"/>
                  </a:moveTo>
                  <a:cubicBezTo>
                    <a:pt x="21463" y="16999"/>
                    <a:pt x="21463" y="17037"/>
                    <a:pt x="21487" y="17060"/>
                  </a:cubicBezTo>
                  <a:cubicBezTo>
                    <a:pt x="21510" y="17083"/>
                    <a:pt x="21548" y="17083"/>
                    <a:pt x="21571" y="17060"/>
                  </a:cubicBezTo>
                  <a:cubicBezTo>
                    <a:pt x="21594" y="17037"/>
                    <a:pt x="21594" y="16999"/>
                    <a:pt x="21571" y="16976"/>
                  </a:cubicBezTo>
                  <a:cubicBezTo>
                    <a:pt x="21548" y="16953"/>
                    <a:pt x="21510" y="16953"/>
                    <a:pt x="21487" y="16976"/>
                  </a:cubicBezTo>
                  <a:close/>
                  <a:moveTo>
                    <a:pt x="17" y="18104"/>
                  </a:moveTo>
                  <a:cubicBezTo>
                    <a:pt x="-6" y="18127"/>
                    <a:pt x="-6" y="18165"/>
                    <a:pt x="17" y="18188"/>
                  </a:cubicBezTo>
                  <a:cubicBezTo>
                    <a:pt x="40" y="18211"/>
                    <a:pt x="78" y="18211"/>
                    <a:pt x="101" y="18188"/>
                  </a:cubicBezTo>
                  <a:cubicBezTo>
                    <a:pt x="125" y="18165"/>
                    <a:pt x="125" y="18127"/>
                    <a:pt x="101" y="18104"/>
                  </a:cubicBezTo>
                  <a:cubicBezTo>
                    <a:pt x="78" y="18081"/>
                    <a:pt x="40" y="18081"/>
                    <a:pt x="17" y="18104"/>
                  </a:cubicBezTo>
                  <a:close/>
                  <a:moveTo>
                    <a:pt x="1147" y="18104"/>
                  </a:moveTo>
                  <a:cubicBezTo>
                    <a:pt x="1124" y="18127"/>
                    <a:pt x="1124" y="18165"/>
                    <a:pt x="1147" y="18188"/>
                  </a:cubicBezTo>
                  <a:cubicBezTo>
                    <a:pt x="1170" y="18211"/>
                    <a:pt x="1208" y="18211"/>
                    <a:pt x="1231" y="18188"/>
                  </a:cubicBezTo>
                  <a:cubicBezTo>
                    <a:pt x="1254" y="18165"/>
                    <a:pt x="1254" y="18127"/>
                    <a:pt x="1231" y="18104"/>
                  </a:cubicBezTo>
                  <a:cubicBezTo>
                    <a:pt x="1208" y="18081"/>
                    <a:pt x="1170" y="18081"/>
                    <a:pt x="1147" y="18104"/>
                  </a:cubicBezTo>
                  <a:close/>
                  <a:moveTo>
                    <a:pt x="2277" y="18104"/>
                  </a:moveTo>
                  <a:cubicBezTo>
                    <a:pt x="2254" y="18127"/>
                    <a:pt x="2254" y="18165"/>
                    <a:pt x="2277" y="18188"/>
                  </a:cubicBezTo>
                  <a:cubicBezTo>
                    <a:pt x="2300" y="18211"/>
                    <a:pt x="2338" y="18211"/>
                    <a:pt x="2361" y="18188"/>
                  </a:cubicBezTo>
                  <a:cubicBezTo>
                    <a:pt x="2384" y="18165"/>
                    <a:pt x="2384" y="18127"/>
                    <a:pt x="2361" y="18104"/>
                  </a:cubicBezTo>
                  <a:cubicBezTo>
                    <a:pt x="2338" y="18081"/>
                    <a:pt x="2300" y="18081"/>
                    <a:pt x="2277" y="18104"/>
                  </a:cubicBezTo>
                  <a:close/>
                  <a:moveTo>
                    <a:pt x="3407" y="18104"/>
                  </a:moveTo>
                  <a:cubicBezTo>
                    <a:pt x="3383" y="18127"/>
                    <a:pt x="3383" y="18165"/>
                    <a:pt x="3407" y="18188"/>
                  </a:cubicBezTo>
                  <a:cubicBezTo>
                    <a:pt x="3430" y="18211"/>
                    <a:pt x="3465" y="18211"/>
                    <a:pt x="3488" y="18188"/>
                  </a:cubicBezTo>
                  <a:cubicBezTo>
                    <a:pt x="3511" y="18165"/>
                    <a:pt x="3511" y="18127"/>
                    <a:pt x="3488" y="18104"/>
                  </a:cubicBezTo>
                  <a:cubicBezTo>
                    <a:pt x="3465" y="18081"/>
                    <a:pt x="3430" y="18081"/>
                    <a:pt x="3407" y="18104"/>
                  </a:cubicBezTo>
                  <a:close/>
                  <a:moveTo>
                    <a:pt x="4536" y="18104"/>
                  </a:moveTo>
                  <a:cubicBezTo>
                    <a:pt x="4513" y="18127"/>
                    <a:pt x="4513" y="18165"/>
                    <a:pt x="4536" y="18188"/>
                  </a:cubicBezTo>
                  <a:cubicBezTo>
                    <a:pt x="4559" y="18211"/>
                    <a:pt x="4595" y="18211"/>
                    <a:pt x="4618" y="18188"/>
                  </a:cubicBezTo>
                  <a:cubicBezTo>
                    <a:pt x="4641" y="18165"/>
                    <a:pt x="4641" y="18127"/>
                    <a:pt x="4618" y="18104"/>
                  </a:cubicBezTo>
                  <a:cubicBezTo>
                    <a:pt x="4595" y="18081"/>
                    <a:pt x="4559" y="18081"/>
                    <a:pt x="4536" y="18104"/>
                  </a:cubicBezTo>
                  <a:close/>
                  <a:moveTo>
                    <a:pt x="5663" y="18104"/>
                  </a:moveTo>
                  <a:cubicBezTo>
                    <a:pt x="5640" y="18127"/>
                    <a:pt x="5640" y="18165"/>
                    <a:pt x="5663" y="18188"/>
                  </a:cubicBezTo>
                  <a:cubicBezTo>
                    <a:pt x="5687" y="18211"/>
                    <a:pt x="5725" y="18211"/>
                    <a:pt x="5748" y="18188"/>
                  </a:cubicBezTo>
                  <a:cubicBezTo>
                    <a:pt x="5771" y="18165"/>
                    <a:pt x="5771" y="18127"/>
                    <a:pt x="5748" y="18104"/>
                  </a:cubicBezTo>
                  <a:cubicBezTo>
                    <a:pt x="5725" y="18081"/>
                    <a:pt x="5687" y="18081"/>
                    <a:pt x="5663" y="18104"/>
                  </a:cubicBezTo>
                  <a:close/>
                  <a:moveTo>
                    <a:pt x="6793" y="18104"/>
                  </a:moveTo>
                  <a:cubicBezTo>
                    <a:pt x="6770" y="18127"/>
                    <a:pt x="6770" y="18165"/>
                    <a:pt x="6793" y="18188"/>
                  </a:cubicBezTo>
                  <a:cubicBezTo>
                    <a:pt x="6816" y="18211"/>
                    <a:pt x="6855" y="18211"/>
                    <a:pt x="6878" y="18188"/>
                  </a:cubicBezTo>
                  <a:cubicBezTo>
                    <a:pt x="6901" y="18165"/>
                    <a:pt x="6901" y="18127"/>
                    <a:pt x="6878" y="18104"/>
                  </a:cubicBezTo>
                  <a:cubicBezTo>
                    <a:pt x="6855" y="18081"/>
                    <a:pt x="6816" y="18081"/>
                    <a:pt x="6793" y="18104"/>
                  </a:cubicBezTo>
                  <a:close/>
                  <a:moveTo>
                    <a:pt x="7923" y="18104"/>
                  </a:moveTo>
                  <a:cubicBezTo>
                    <a:pt x="7900" y="18127"/>
                    <a:pt x="7900" y="18165"/>
                    <a:pt x="7923" y="18188"/>
                  </a:cubicBezTo>
                  <a:cubicBezTo>
                    <a:pt x="7946" y="18211"/>
                    <a:pt x="7984" y="18211"/>
                    <a:pt x="8008" y="18188"/>
                  </a:cubicBezTo>
                  <a:cubicBezTo>
                    <a:pt x="8031" y="18165"/>
                    <a:pt x="8031" y="18127"/>
                    <a:pt x="8008" y="18104"/>
                  </a:cubicBezTo>
                  <a:cubicBezTo>
                    <a:pt x="7984" y="18081"/>
                    <a:pt x="7946" y="18081"/>
                    <a:pt x="7923" y="18104"/>
                  </a:cubicBezTo>
                  <a:close/>
                  <a:moveTo>
                    <a:pt x="9053" y="18104"/>
                  </a:moveTo>
                  <a:cubicBezTo>
                    <a:pt x="9030" y="18127"/>
                    <a:pt x="9030" y="18165"/>
                    <a:pt x="9053" y="18188"/>
                  </a:cubicBezTo>
                  <a:cubicBezTo>
                    <a:pt x="9076" y="18211"/>
                    <a:pt x="9114" y="18211"/>
                    <a:pt x="9137" y="18188"/>
                  </a:cubicBezTo>
                  <a:cubicBezTo>
                    <a:pt x="9160" y="18165"/>
                    <a:pt x="9160" y="18127"/>
                    <a:pt x="9137" y="18104"/>
                  </a:cubicBezTo>
                  <a:cubicBezTo>
                    <a:pt x="9114" y="18081"/>
                    <a:pt x="9076" y="18081"/>
                    <a:pt x="9053" y="18104"/>
                  </a:cubicBezTo>
                  <a:close/>
                  <a:moveTo>
                    <a:pt x="10183" y="18104"/>
                  </a:moveTo>
                  <a:cubicBezTo>
                    <a:pt x="10160" y="18127"/>
                    <a:pt x="10160" y="18165"/>
                    <a:pt x="10183" y="18188"/>
                  </a:cubicBezTo>
                  <a:cubicBezTo>
                    <a:pt x="10206" y="18211"/>
                    <a:pt x="10241" y="18211"/>
                    <a:pt x="10264" y="18188"/>
                  </a:cubicBezTo>
                  <a:cubicBezTo>
                    <a:pt x="10288" y="18165"/>
                    <a:pt x="10288" y="18127"/>
                    <a:pt x="10264" y="18104"/>
                  </a:cubicBezTo>
                  <a:cubicBezTo>
                    <a:pt x="10241" y="18081"/>
                    <a:pt x="10206" y="18081"/>
                    <a:pt x="10183" y="18104"/>
                  </a:cubicBezTo>
                  <a:close/>
                  <a:moveTo>
                    <a:pt x="11324" y="18104"/>
                  </a:moveTo>
                  <a:cubicBezTo>
                    <a:pt x="11300" y="18127"/>
                    <a:pt x="11300" y="18165"/>
                    <a:pt x="11324" y="18188"/>
                  </a:cubicBezTo>
                  <a:cubicBezTo>
                    <a:pt x="11347" y="18211"/>
                    <a:pt x="11382" y="18211"/>
                    <a:pt x="11405" y="18188"/>
                  </a:cubicBezTo>
                  <a:cubicBezTo>
                    <a:pt x="11428" y="18165"/>
                    <a:pt x="11428" y="18127"/>
                    <a:pt x="11405" y="18104"/>
                  </a:cubicBezTo>
                  <a:cubicBezTo>
                    <a:pt x="11382" y="18081"/>
                    <a:pt x="11347" y="18081"/>
                    <a:pt x="11324" y="18104"/>
                  </a:cubicBezTo>
                  <a:close/>
                  <a:moveTo>
                    <a:pt x="12451" y="18104"/>
                  </a:moveTo>
                  <a:cubicBezTo>
                    <a:pt x="12428" y="18127"/>
                    <a:pt x="12428" y="18165"/>
                    <a:pt x="12451" y="18188"/>
                  </a:cubicBezTo>
                  <a:cubicBezTo>
                    <a:pt x="12474" y="18211"/>
                    <a:pt x="12512" y="18211"/>
                    <a:pt x="12535" y="18188"/>
                  </a:cubicBezTo>
                  <a:cubicBezTo>
                    <a:pt x="12558" y="18165"/>
                    <a:pt x="12558" y="18127"/>
                    <a:pt x="12535" y="18104"/>
                  </a:cubicBezTo>
                  <a:cubicBezTo>
                    <a:pt x="12512" y="18081"/>
                    <a:pt x="12474" y="18081"/>
                    <a:pt x="12451" y="18104"/>
                  </a:cubicBezTo>
                  <a:close/>
                  <a:moveTo>
                    <a:pt x="13580" y="18104"/>
                  </a:moveTo>
                  <a:cubicBezTo>
                    <a:pt x="13557" y="18127"/>
                    <a:pt x="13557" y="18165"/>
                    <a:pt x="13580" y="18188"/>
                  </a:cubicBezTo>
                  <a:cubicBezTo>
                    <a:pt x="13604" y="18211"/>
                    <a:pt x="13642" y="18211"/>
                    <a:pt x="13665" y="18188"/>
                  </a:cubicBezTo>
                  <a:cubicBezTo>
                    <a:pt x="13688" y="18165"/>
                    <a:pt x="13688" y="18127"/>
                    <a:pt x="13665" y="18104"/>
                  </a:cubicBezTo>
                  <a:cubicBezTo>
                    <a:pt x="13642" y="18081"/>
                    <a:pt x="13604" y="18081"/>
                    <a:pt x="13580" y="18104"/>
                  </a:cubicBezTo>
                  <a:close/>
                  <a:moveTo>
                    <a:pt x="14710" y="18104"/>
                  </a:moveTo>
                  <a:cubicBezTo>
                    <a:pt x="14687" y="18127"/>
                    <a:pt x="14687" y="18165"/>
                    <a:pt x="14710" y="18188"/>
                  </a:cubicBezTo>
                  <a:cubicBezTo>
                    <a:pt x="14733" y="18211"/>
                    <a:pt x="14772" y="18211"/>
                    <a:pt x="14795" y="18188"/>
                  </a:cubicBezTo>
                  <a:cubicBezTo>
                    <a:pt x="14818" y="18165"/>
                    <a:pt x="14818" y="18127"/>
                    <a:pt x="14795" y="18104"/>
                  </a:cubicBezTo>
                  <a:cubicBezTo>
                    <a:pt x="14772" y="18081"/>
                    <a:pt x="14733" y="18081"/>
                    <a:pt x="14710" y="18104"/>
                  </a:cubicBezTo>
                  <a:close/>
                  <a:moveTo>
                    <a:pt x="15840" y="18104"/>
                  </a:moveTo>
                  <a:cubicBezTo>
                    <a:pt x="15817" y="18127"/>
                    <a:pt x="15817" y="18165"/>
                    <a:pt x="15840" y="18188"/>
                  </a:cubicBezTo>
                  <a:cubicBezTo>
                    <a:pt x="15863" y="18211"/>
                    <a:pt x="15901" y="18211"/>
                    <a:pt x="15925" y="18188"/>
                  </a:cubicBezTo>
                  <a:cubicBezTo>
                    <a:pt x="15948" y="18165"/>
                    <a:pt x="15948" y="18127"/>
                    <a:pt x="15925" y="18104"/>
                  </a:cubicBezTo>
                  <a:cubicBezTo>
                    <a:pt x="15901" y="18081"/>
                    <a:pt x="15863" y="18081"/>
                    <a:pt x="15840" y="18104"/>
                  </a:cubicBezTo>
                  <a:close/>
                  <a:moveTo>
                    <a:pt x="16970" y="18104"/>
                  </a:moveTo>
                  <a:cubicBezTo>
                    <a:pt x="16947" y="18127"/>
                    <a:pt x="16947" y="18165"/>
                    <a:pt x="16970" y="18188"/>
                  </a:cubicBezTo>
                  <a:cubicBezTo>
                    <a:pt x="16993" y="18211"/>
                    <a:pt x="17029" y="18211"/>
                    <a:pt x="17052" y="18188"/>
                  </a:cubicBezTo>
                  <a:cubicBezTo>
                    <a:pt x="17075" y="18165"/>
                    <a:pt x="17075" y="18127"/>
                    <a:pt x="17052" y="18104"/>
                  </a:cubicBezTo>
                  <a:cubicBezTo>
                    <a:pt x="17029" y="18081"/>
                    <a:pt x="16993" y="18081"/>
                    <a:pt x="16970" y="18104"/>
                  </a:cubicBezTo>
                  <a:close/>
                  <a:moveTo>
                    <a:pt x="18097" y="18104"/>
                  </a:moveTo>
                  <a:cubicBezTo>
                    <a:pt x="18074" y="18127"/>
                    <a:pt x="18074" y="18165"/>
                    <a:pt x="18097" y="18188"/>
                  </a:cubicBezTo>
                  <a:cubicBezTo>
                    <a:pt x="18120" y="18211"/>
                    <a:pt x="18158" y="18211"/>
                    <a:pt x="18181" y="18188"/>
                  </a:cubicBezTo>
                  <a:cubicBezTo>
                    <a:pt x="18205" y="18165"/>
                    <a:pt x="18205" y="18127"/>
                    <a:pt x="18181" y="18104"/>
                  </a:cubicBezTo>
                  <a:cubicBezTo>
                    <a:pt x="18158" y="18081"/>
                    <a:pt x="18120" y="18081"/>
                    <a:pt x="18097" y="18104"/>
                  </a:cubicBezTo>
                  <a:close/>
                  <a:moveTo>
                    <a:pt x="19227" y="18104"/>
                  </a:moveTo>
                  <a:cubicBezTo>
                    <a:pt x="19204" y="18127"/>
                    <a:pt x="19204" y="18165"/>
                    <a:pt x="19227" y="18188"/>
                  </a:cubicBezTo>
                  <a:cubicBezTo>
                    <a:pt x="19250" y="18211"/>
                    <a:pt x="19288" y="18211"/>
                    <a:pt x="19311" y="18188"/>
                  </a:cubicBezTo>
                  <a:cubicBezTo>
                    <a:pt x="19334" y="18165"/>
                    <a:pt x="19334" y="18127"/>
                    <a:pt x="19311" y="18104"/>
                  </a:cubicBezTo>
                  <a:cubicBezTo>
                    <a:pt x="19288" y="18081"/>
                    <a:pt x="19250" y="18081"/>
                    <a:pt x="19227" y="18104"/>
                  </a:cubicBezTo>
                  <a:close/>
                  <a:moveTo>
                    <a:pt x="20357" y="18104"/>
                  </a:moveTo>
                  <a:cubicBezTo>
                    <a:pt x="20334" y="18127"/>
                    <a:pt x="20334" y="18165"/>
                    <a:pt x="20357" y="18188"/>
                  </a:cubicBezTo>
                  <a:cubicBezTo>
                    <a:pt x="20380" y="18211"/>
                    <a:pt x="20418" y="18211"/>
                    <a:pt x="20441" y="18188"/>
                  </a:cubicBezTo>
                  <a:cubicBezTo>
                    <a:pt x="20464" y="18165"/>
                    <a:pt x="20464" y="18127"/>
                    <a:pt x="20441" y="18104"/>
                  </a:cubicBezTo>
                  <a:cubicBezTo>
                    <a:pt x="20418" y="18081"/>
                    <a:pt x="20380" y="18081"/>
                    <a:pt x="20357" y="18104"/>
                  </a:cubicBezTo>
                  <a:close/>
                  <a:moveTo>
                    <a:pt x="21487" y="18104"/>
                  </a:moveTo>
                  <a:cubicBezTo>
                    <a:pt x="21463" y="18127"/>
                    <a:pt x="21463" y="18165"/>
                    <a:pt x="21487" y="18188"/>
                  </a:cubicBezTo>
                  <a:cubicBezTo>
                    <a:pt x="21510" y="18211"/>
                    <a:pt x="21548" y="18211"/>
                    <a:pt x="21571" y="18188"/>
                  </a:cubicBezTo>
                  <a:cubicBezTo>
                    <a:pt x="21594" y="18165"/>
                    <a:pt x="21594" y="18127"/>
                    <a:pt x="21571" y="18104"/>
                  </a:cubicBezTo>
                  <a:cubicBezTo>
                    <a:pt x="21548" y="18081"/>
                    <a:pt x="21510" y="18081"/>
                    <a:pt x="21487" y="18104"/>
                  </a:cubicBezTo>
                  <a:close/>
                  <a:moveTo>
                    <a:pt x="17" y="19231"/>
                  </a:moveTo>
                  <a:cubicBezTo>
                    <a:pt x="-6" y="19254"/>
                    <a:pt x="-6" y="19293"/>
                    <a:pt x="17" y="19316"/>
                  </a:cubicBezTo>
                  <a:cubicBezTo>
                    <a:pt x="40" y="19339"/>
                    <a:pt x="78" y="19339"/>
                    <a:pt x="101" y="19316"/>
                  </a:cubicBezTo>
                  <a:cubicBezTo>
                    <a:pt x="125" y="19293"/>
                    <a:pt x="125" y="19254"/>
                    <a:pt x="101" y="19231"/>
                  </a:cubicBezTo>
                  <a:cubicBezTo>
                    <a:pt x="78" y="19208"/>
                    <a:pt x="40" y="19208"/>
                    <a:pt x="17" y="19231"/>
                  </a:cubicBezTo>
                  <a:close/>
                  <a:moveTo>
                    <a:pt x="1147" y="19231"/>
                  </a:moveTo>
                  <a:cubicBezTo>
                    <a:pt x="1124" y="19254"/>
                    <a:pt x="1124" y="19293"/>
                    <a:pt x="1147" y="19316"/>
                  </a:cubicBezTo>
                  <a:cubicBezTo>
                    <a:pt x="1170" y="19339"/>
                    <a:pt x="1208" y="19339"/>
                    <a:pt x="1231" y="19316"/>
                  </a:cubicBezTo>
                  <a:cubicBezTo>
                    <a:pt x="1254" y="19293"/>
                    <a:pt x="1254" y="19254"/>
                    <a:pt x="1231" y="19231"/>
                  </a:cubicBezTo>
                  <a:cubicBezTo>
                    <a:pt x="1208" y="19208"/>
                    <a:pt x="1170" y="19208"/>
                    <a:pt x="1147" y="19231"/>
                  </a:cubicBezTo>
                  <a:close/>
                  <a:moveTo>
                    <a:pt x="2277" y="19231"/>
                  </a:moveTo>
                  <a:cubicBezTo>
                    <a:pt x="2254" y="19254"/>
                    <a:pt x="2254" y="19293"/>
                    <a:pt x="2277" y="19316"/>
                  </a:cubicBezTo>
                  <a:cubicBezTo>
                    <a:pt x="2300" y="19339"/>
                    <a:pt x="2338" y="19339"/>
                    <a:pt x="2361" y="19316"/>
                  </a:cubicBezTo>
                  <a:cubicBezTo>
                    <a:pt x="2384" y="19293"/>
                    <a:pt x="2384" y="19254"/>
                    <a:pt x="2361" y="19231"/>
                  </a:cubicBezTo>
                  <a:cubicBezTo>
                    <a:pt x="2338" y="19208"/>
                    <a:pt x="2300" y="19208"/>
                    <a:pt x="2277" y="19231"/>
                  </a:cubicBezTo>
                  <a:close/>
                  <a:moveTo>
                    <a:pt x="3407" y="19231"/>
                  </a:moveTo>
                  <a:cubicBezTo>
                    <a:pt x="3383" y="19254"/>
                    <a:pt x="3383" y="19293"/>
                    <a:pt x="3407" y="19316"/>
                  </a:cubicBezTo>
                  <a:cubicBezTo>
                    <a:pt x="3430" y="19339"/>
                    <a:pt x="3465" y="19339"/>
                    <a:pt x="3488" y="19316"/>
                  </a:cubicBezTo>
                  <a:cubicBezTo>
                    <a:pt x="3511" y="19293"/>
                    <a:pt x="3511" y="19254"/>
                    <a:pt x="3488" y="19231"/>
                  </a:cubicBezTo>
                  <a:cubicBezTo>
                    <a:pt x="3465" y="19208"/>
                    <a:pt x="3430" y="19208"/>
                    <a:pt x="3407" y="19231"/>
                  </a:cubicBezTo>
                  <a:close/>
                  <a:moveTo>
                    <a:pt x="4536" y="19231"/>
                  </a:moveTo>
                  <a:cubicBezTo>
                    <a:pt x="4513" y="19254"/>
                    <a:pt x="4513" y="19293"/>
                    <a:pt x="4536" y="19316"/>
                  </a:cubicBezTo>
                  <a:cubicBezTo>
                    <a:pt x="4559" y="19339"/>
                    <a:pt x="4595" y="19339"/>
                    <a:pt x="4618" y="19316"/>
                  </a:cubicBezTo>
                  <a:cubicBezTo>
                    <a:pt x="4641" y="19293"/>
                    <a:pt x="4641" y="19254"/>
                    <a:pt x="4618" y="19231"/>
                  </a:cubicBezTo>
                  <a:cubicBezTo>
                    <a:pt x="4595" y="19208"/>
                    <a:pt x="4559" y="19208"/>
                    <a:pt x="4536" y="19231"/>
                  </a:cubicBezTo>
                  <a:close/>
                  <a:moveTo>
                    <a:pt x="5663" y="19231"/>
                  </a:moveTo>
                  <a:cubicBezTo>
                    <a:pt x="5640" y="19254"/>
                    <a:pt x="5640" y="19293"/>
                    <a:pt x="5663" y="19316"/>
                  </a:cubicBezTo>
                  <a:cubicBezTo>
                    <a:pt x="5687" y="19339"/>
                    <a:pt x="5725" y="19339"/>
                    <a:pt x="5748" y="19316"/>
                  </a:cubicBezTo>
                  <a:cubicBezTo>
                    <a:pt x="5771" y="19293"/>
                    <a:pt x="5771" y="19254"/>
                    <a:pt x="5748" y="19231"/>
                  </a:cubicBezTo>
                  <a:cubicBezTo>
                    <a:pt x="5725" y="19208"/>
                    <a:pt x="5687" y="19208"/>
                    <a:pt x="5663" y="19231"/>
                  </a:cubicBezTo>
                  <a:close/>
                  <a:moveTo>
                    <a:pt x="6793" y="19231"/>
                  </a:moveTo>
                  <a:cubicBezTo>
                    <a:pt x="6770" y="19254"/>
                    <a:pt x="6770" y="19293"/>
                    <a:pt x="6793" y="19316"/>
                  </a:cubicBezTo>
                  <a:cubicBezTo>
                    <a:pt x="6816" y="19339"/>
                    <a:pt x="6855" y="19339"/>
                    <a:pt x="6878" y="19316"/>
                  </a:cubicBezTo>
                  <a:cubicBezTo>
                    <a:pt x="6901" y="19293"/>
                    <a:pt x="6901" y="19254"/>
                    <a:pt x="6878" y="19231"/>
                  </a:cubicBezTo>
                  <a:cubicBezTo>
                    <a:pt x="6855" y="19208"/>
                    <a:pt x="6816" y="19208"/>
                    <a:pt x="6793" y="19231"/>
                  </a:cubicBezTo>
                  <a:close/>
                  <a:moveTo>
                    <a:pt x="7923" y="19231"/>
                  </a:moveTo>
                  <a:cubicBezTo>
                    <a:pt x="7900" y="19254"/>
                    <a:pt x="7900" y="19293"/>
                    <a:pt x="7923" y="19316"/>
                  </a:cubicBezTo>
                  <a:cubicBezTo>
                    <a:pt x="7946" y="19339"/>
                    <a:pt x="7984" y="19339"/>
                    <a:pt x="8008" y="19316"/>
                  </a:cubicBezTo>
                  <a:cubicBezTo>
                    <a:pt x="8031" y="19293"/>
                    <a:pt x="8031" y="19254"/>
                    <a:pt x="8008" y="19231"/>
                  </a:cubicBezTo>
                  <a:cubicBezTo>
                    <a:pt x="7984" y="19208"/>
                    <a:pt x="7946" y="19208"/>
                    <a:pt x="7923" y="19231"/>
                  </a:cubicBezTo>
                  <a:close/>
                  <a:moveTo>
                    <a:pt x="9053" y="19231"/>
                  </a:moveTo>
                  <a:cubicBezTo>
                    <a:pt x="9030" y="19254"/>
                    <a:pt x="9030" y="19293"/>
                    <a:pt x="9053" y="19316"/>
                  </a:cubicBezTo>
                  <a:cubicBezTo>
                    <a:pt x="9076" y="19339"/>
                    <a:pt x="9114" y="19339"/>
                    <a:pt x="9137" y="19316"/>
                  </a:cubicBezTo>
                  <a:cubicBezTo>
                    <a:pt x="9160" y="19293"/>
                    <a:pt x="9160" y="19254"/>
                    <a:pt x="9137" y="19231"/>
                  </a:cubicBezTo>
                  <a:cubicBezTo>
                    <a:pt x="9114" y="19208"/>
                    <a:pt x="9076" y="19208"/>
                    <a:pt x="9053" y="19231"/>
                  </a:cubicBezTo>
                  <a:close/>
                  <a:moveTo>
                    <a:pt x="10183" y="19231"/>
                  </a:moveTo>
                  <a:cubicBezTo>
                    <a:pt x="10160" y="19254"/>
                    <a:pt x="10160" y="19293"/>
                    <a:pt x="10183" y="19316"/>
                  </a:cubicBezTo>
                  <a:cubicBezTo>
                    <a:pt x="10206" y="19339"/>
                    <a:pt x="10241" y="19339"/>
                    <a:pt x="10264" y="19316"/>
                  </a:cubicBezTo>
                  <a:cubicBezTo>
                    <a:pt x="10288" y="19293"/>
                    <a:pt x="10288" y="19254"/>
                    <a:pt x="10264" y="19231"/>
                  </a:cubicBezTo>
                  <a:cubicBezTo>
                    <a:pt x="10241" y="19208"/>
                    <a:pt x="10206" y="19208"/>
                    <a:pt x="10183" y="19231"/>
                  </a:cubicBezTo>
                  <a:close/>
                  <a:moveTo>
                    <a:pt x="11324" y="19231"/>
                  </a:moveTo>
                  <a:cubicBezTo>
                    <a:pt x="11300" y="19254"/>
                    <a:pt x="11300" y="19293"/>
                    <a:pt x="11324" y="19316"/>
                  </a:cubicBezTo>
                  <a:cubicBezTo>
                    <a:pt x="11347" y="19339"/>
                    <a:pt x="11382" y="19339"/>
                    <a:pt x="11405" y="19316"/>
                  </a:cubicBezTo>
                  <a:cubicBezTo>
                    <a:pt x="11428" y="19293"/>
                    <a:pt x="11428" y="19254"/>
                    <a:pt x="11405" y="19231"/>
                  </a:cubicBezTo>
                  <a:cubicBezTo>
                    <a:pt x="11382" y="19208"/>
                    <a:pt x="11347" y="19208"/>
                    <a:pt x="11324" y="19231"/>
                  </a:cubicBezTo>
                  <a:close/>
                  <a:moveTo>
                    <a:pt x="12451" y="19231"/>
                  </a:moveTo>
                  <a:cubicBezTo>
                    <a:pt x="12428" y="19254"/>
                    <a:pt x="12428" y="19293"/>
                    <a:pt x="12451" y="19316"/>
                  </a:cubicBezTo>
                  <a:cubicBezTo>
                    <a:pt x="12474" y="19339"/>
                    <a:pt x="12512" y="19339"/>
                    <a:pt x="12535" y="19316"/>
                  </a:cubicBezTo>
                  <a:cubicBezTo>
                    <a:pt x="12558" y="19293"/>
                    <a:pt x="12558" y="19254"/>
                    <a:pt x="12535" y="19231"/>
                  </a:cubicBezTo>
                  <a:cubicBezTo>
                    <a:pt x="12512" y="19208"/>
                    <a:pt x="12474" y="19208"/>
                    <a:pt x="12451" y="19231"/>
                  </a:cubicBezTo>
                  <a:close/>
                  <a:moveTo>
                    <a:pt x="13580" y="19231"/>
                  </a:moveTo>
                  <a:cubicBezTo>
                    <a:pt x="13557" y="19254"/>
                    <a:pt x="13557" y="19293"/>
                    <a:pt x="13580" y="19316"/>
                  </a:cubicBezTo>
                  <a:cubicBezTo>
                    <a:pt x="13604" y="19339"/>
                    <a:pt x="13642" y="19339"/>
                    <a:pt x="13665" y="19316"/>
                  </a:cubicBezTo>
                  <a:cubicBezTo>
                    <a:pt x="13688" y="19293"/>
                    <a:pt x="13688" y="19254"/>
                    <a:pt x="13665" y="19231"/>
                  </a:cubicBezTo>
                  <a:cubicBezTo>
                    <a:pt x="13642" y="19208"/>
                    <a:pt x="13604" y="19208"/>
                    <a:pt x="13580" y="19231"/>
                  </a:cubicBezTo>
                  <a:close/>
                  <a:moveTo>
                    <a:pt x="14710" y="19231"/>
                  </a:moveTo>
                  <a:cubicBezTo>
                    <a:pt x="14687" y="19254"/>
                    <a:pt x="14687" y="19293"/>
                    <a:pt x="14710" y="19316"/>
                  </a:cubicBezTo>
                  <a:cubicBezTo>
                    <a:pt x="14733" y="19339"/>
                    <a:pt x="14772" y="19339"/>
                    <a:pt x="14795" y="19316"/>
                  </a:cubicBezTo>
                  <a:cubicBezTo>
                    <a:pt x="14818" y="19293"/>
                    <a:pt x="14818" y="19254"/>
                    <a:pt x="14795" y="19231"/>
                  </a:cubicBezTo>
                  <a:cubicBezTo>
                    <a:pt x="14772" y="19208"/>
                    <a:pt x="14733" y="19208"/>
                    <a:pt x="14710" y="19231"/>
                  </a:cubicBezTo>
                  <a:close/>
                  <a:moveTo>
                    <a:pt x="15840" y="19231"/>
                  </a:moveTo>
                  <a:cubicBezTo>
                    <a:pt x="15817" y="19254"/>
                    <a:pt x="15817" y="19293"/>
                    <a:pt x="15840" y="19316"/>
                  </a:cubicBezTo>
                  <a:cubicBezTo>
                    <a:pt x="15863" y="19339"/>
                    <a:pt x="15901" y="19339"/>
                    <a:pt x="15925" y="19316"/>
                  </a:cubicBezTo>
                  <a:cubicBezTo>
                    <a:pt x="15948" y="19293"/>
                    <a:pt x="15948" y="19254"/>
                    <a:pt x="15925" y="19231"/>
                  </a:cubicBezTo>
                  <a:cubicBezTo>
                    <a:pt x="15901" y="19208"/>
                    <a:pt x="15863" y="19208"/>
                    <a:pt x="15840" y="19231"/>
                  </a:cubicBezTo>
                  <a:close/>
                  <a:moveTo>
                    <a:pt x="16970" y="19231"/>
                  </a:moveTo>
                  <a:cubicBezTo>
                    <a:pt x="16947" y="19254"/>
                    <a:pt x="16947" y="19293"/>
                    <a:pt x="16970" y="19316"/>
                  </a:cubicBezTo>
                  <a:cubicBezTo>
                    <a:pt x="16993" y="19339"/>
                    <a:pt x="17029" y="19339"/>
                    <a:pt x="17052" y="19316"/>
                  </a:cubicBezTo>
                  <a:cubicBezTo>
                    <a:pt x="17075" y="19293"/>
                    <a:pt x="17075" y="19254"/>
                    <a:pt x="17052" y="19231"/>
                  </a:cubicBezTo>
                  <a:cubicBezTo>
                    <a:pt x="17029" y="19208"/>
                    <a:pt x="16993" y="19208"/>
                    <a:pt x="16970" y="19231"/>
                  </a:cubicBezTo>
                  <a:close/>
                  <a:moveTo>
                    <a:pt x="18097" y="19231"/>
                  </a:moveTo>
                  <a:cubicBezTo>
                    <a:pt x="18074" y="19254"/>
                    <a:pt x="18074" y="19293"/>
                    <a:pt x="18097" y="19316"/>
                  </a:cubicBezTo>
                  <a:cubicBezTo>
                    <a:pt x="18120" y="19339"/>
                    <a:pt x="18158" y="19339"/>
                    <a:pt x="18181" y="19316"/>
                  </a:cubicBezTo>
                  <a:cubicBezTo>
                    <a:pt x="18205" y="19293"/>
                    <a:pt x="18205" y="19254"/>
                    <a:pt x="18181" y="19231"/>
                  </a:cubicBezTo>
                  <a:cubicBezTo>
                    <a:pt x="18158" y="19208"/>
                    <a:pt x="18120" y="19208"/>
                    <a:pt x="18097" y="19231"/>
                  </a:cubicBezTo>
                  <a:close/>
                  <a:moveTo>
                    <a:pt x="19227" y="19231"/>
                  </a:moveTo>
                  <a:cubicBezTo>
                    <a:pt x="19204" y="19254"/>
                    <a:pt x="19204" y="19293"/>
                    <a:pt x="19227" y="19316"/>
                  </a:cubicBezTo>
                  <a:cubicBezTo>
                    <a:pt x="19250" y="19339"/>
                    <a:pt x="19288" y="19339"/>
                    <a:pt x="19311" y="19316"/>
                  </a:cubicBezTo>
                  <a:cubicBezTo>
                    <a:pt x="19334" y="19293"/>
                    <a:pt x="19334" y="19254"/>
                    <a:pt x="19311" y="19231"/>
                  </a:cubicBezTo>
                  <a:cubicBezTo>
                    <a:pt x="19288" y="19208"/>
                    <a:pt x="19250" y="19208"/>
                    <a:pt x="19227" y="19231"/>
                  </a:cubicBezTo>
                  <a:close/>
                  <a:moveTo>
                    <a:pt x="20357" y="19231"/>
                  </a:moveTo>
                  <a:cubicBezTo>
                    <a:pt x="20334" y="19254"/>
                    <a:pt x="20334" y="19293"/>
                    <a:pt x="20357" y="19316"/>
                  </a:cubicBezTo>
                  <a:cubicBezTo>
                    <a:pt x="20380" y="19339"/>
                    <a:pt x="20418" y="19339"/>
                    <a:pt x="20441" y="19316"/>
                  </a:cubicBezTo>
                  <a:cubicBezTo>
                    <a:pt x="20464" y="19293"/>
                    <a:pt x="20464" y="19254"/>
                    <a:pt x="20441" y="19231"/>
                  </a:cubicBezTo>
                  <a:cubicBezTo>
                    <a:pt x="20418" y="19208"/>
                    <a:pt x="20380" y="19208"/>
                    <a:pt x="20357" y="19231"/>
                  </a:cubicBezTo>
                  <a:close/>
                  <a:moveTo>
                    <a:pt x="21487" y="19231"/>
                  </a:moveTo>
                  <a:cubicBezTo>
                    <a:pt x="21463" y="19254"/>
                    <a:pt x="21463" y="19293"/>
                    <a:pt x="21487" y="19316"/>
                  </a:cubicBezTo>
                  <a:cubicBezTo>
                    <a:pt x="21510" y="19339"/>
                    <a:pt x="21548" y="19339"/>
                    <a:pt x="21571" y="19316"/>
                  </a:cubicBezTo>
                  <a:cubicBezTo>
                    <a:pt x="21594" y="19293"/>
                    <a:pt x="21594" y="19254"/>
                    <a:pt x="21571" y="19231"/>
                  </a:cubicBezTo>
                  <a:cubicBezTo>
                    <a:pt x="21548" y="19208"/>
                    <a:pt x="21510" y="19208"/>
                    <a:pt x="21487" y="19231"/>
                  </a:cubicBezTo>
                  <a:close/>
                  <a:moveTo>
                    <a:pt x="17" y="20359"/>
                  </a:moveTo>
                  <a:cubicBezTo>
                    <a:pt x="-6" y="20382"/>
                    <a:pt x="-6" y="20420"/>
                    <a:pt x="17" y="20443"/>
                  </a:cubicBezTo>
                  <a:cubicBezTo>
                    <a:pt x="40" y="20466"/>
                    <a:pt x="78" y="20466"/>
                    <a:pt x="101" y="20443"/>
                  </a:cubicBezTo>
                  <a:cubicBezTo>
                    <a:pt x="125" y="20420"/>
                    <a:pt x="125" y="20382"/>
                    <a:pt x="101" y="20359"/>
                  </a:cubicBezTo>
                  <a:cubicBezTo>
                    <a:pt x="78" y="20336"/>
                    <a:pt x="40" y="20336"/>
                    <a:pt x="17" y="20359"/>
                  </a:cubicBezTo>
                  <a:close/>
                  <a:moveTo>
                    <a:pt x="1147" y="20359"/>
                  </a:moveTo>
                  <a:cubicBezTo>
                    <a:pt x="1124" y="20382"/>
                    <a:pt x="1124" y="20420"/>
                    <a:pt x="1147" y="20443"/>
                  </a:cubicBezTo>
                  <a:cubicBezTo>
                    <a:pt x="1170" y="20466"/>
                    <a:pt x="1208" y="20466"/>
                    <a:pt x="1231" y="20443"/>
                  </a:cubicBezTo>
                  <a:cubicBezTo>
                    <a:pt x="1254" y="20420"/>
                    <a:pt x="1254" y="20382"/>
                    <a:pt x="1231" y="20359"/>
                  </a:cubicBezTo>
                  <a:cubicBezTo>
                    <a:pt x="1208" y="20336"/>
                    <a:pt x="1170" y="20336"/>
                    <a:pt x="1147" y="20359"/>
                  </a:cubicBezTo>
                  <a:close/>
                  <a:moveTo>
                    <a:pt x="2277" y="20359"/>
                  </a:moveTo>
                  <a:cubicBezTo>
                    <a:pt x="2254" y="20382"/>
                    <a:pt x="2254" y="20420"/>
                    <a:pt x="2277" y="20443"/>
                  </a:cubicBezTo>
                  <a:cubicBezTo>
                    <a:pt x="2300" y="20466"/>
                    <a:pt x="2338" y="20466"/>
                    <a:pt x="2361" y="20443"/>
                  </a:cubicBezTo>
                  <a:cubicBezTo>
                    <a:pt x="2384" y="20420"/>
                    <a:pt x="2384" y="20382"/>
                    <a:pt x="2361" y="20359"/>
                  </a:cubicBezTo>
                  <a:cubicBezTo>
                    <a:pt x="2338" y="20336"/>
                    <a:pt x="2300" y="20336"/>
                    <a:pt x="2277" y="20359"/>
                  </a:cubicBezTo>
                  <a:close/>
                  <a:moveTo>
                    <a:pt x="3407" y="20359"/>
                  </a:moveTo>
                  <a:cubicBezTo>
                    <a:pt x="3383" y="20382"/>
                    <a:pt x="3383" y="20420"/>
                    <a:pt x="3407" y="20443"/>
                  </a:cubicBezTo>
                  <a:cubicBezTo>
                    <a:pt x="3430" y="20466"/>
                    <a:pt x="3465" y="20466"/>
                    <a:pt x="3488" y="20443"/>
                  </a:cubicBezTo>
                  <a:cubicBezTo>
                    <a:pt x="3511" y="20420"/>
                    <a:pt x="3511" y="20382"/>
                    <a:pt x="3488" y="20359"/>
                  </a:cubicBezTo>
                  <a:cubicBezTo>
                    <a:pt x="3465" y="20336"/>
                    <a:pt x="3430" y="20336"/>
                    <a:pt x="3407" y="20359"/>
                  </a:cubicBezTo>
                  <a:close/>
                  <a:moveTo>
                    <a:pt x="4536" y="20359"/>
                  </a:moveTo>
                  <a:cubicBezTo>
                    <a:pt x="4513" y="20382"/>
                    <a:pt x="4513" y="20420"/>
                    <a:pt x="4536" y="20443"/>
                  </a:cubicBezTo>
                  <a:cubicBezTo>
                    <a:pt x="4559" y="20466"/>
                    <a:pt x="4595" y="20466"/>
                    <a:pt x="4618" y="20443"/>
                  </a:cubicBezTo>
                  <a:cubicBezTo>
                    <a:pt x="4641" y="20420"/>
                    <a:pt x="4641" y="20382"/>
                    <a:pt x="4618" y="20359"/>
                  </a:cubicBezTo>
                  <a:cubicBezTo>
                    <a:pt x="4595" y="20336"/>
                    <a:pt x="4559" y="20336"/>
                    <a:pt x="4536" y="20359"/>
                  </a:cubicBezTo>
                  <a:close/>
                  <a:moveTo>
                    <a:pt x="5663" y="20359"/>
                  </a:moveTo>
                  <a:cubicBezTo>
                    <a:pt x="5640" y="20382"/>
                    <a:pt x="5640" y="20420"/>
                    <a:pt x="5663" y="20443"/>
                  </a:cubicBezTo>
                  <a:cubicBezTo>
                    <a:pt x="5687" y="20466"/>
                    <a:pt x="5725" y="20466"/>
                    <a:pt x="5748" y="20443"/>
                  </a:cubicBezTo>
                  <a:cubicBezTo>
                    <a:pt x="5771" y="20420"/>
                    <a:pt x="5771" y="20382"/>
                    <a:pt x="5748" y="20359"/>
                  </a:cubicBezTo>
                  <a:cubicBezTo>
                    <a:pt x="5725" y="20336"/>
                    <a:pt x="5687" y="20336"/>
                    <a:pt x="5663" y="20359"/>
                  </a:cubicBezTo>
                  <a:close/>
                  <a:moveTo>
                    <a:pt x="6793" y="20359"/>
                  </a:moveTo>
                  <a:cubicBezTo>
                    <a:pt x="6770" y="20382"/>
                    <a:pt x="6770" y="20420"/>
                    <a:pt x="6793" y="20443"/>
                  </a:cubicBezTo>
                  <a:cubicBezTo>
                    <a:pt x="6816" y="20466"/>
                    <a:pt x="6855" y="20466"/>
                    <a:pt x="6878" y="20443"/>
                  </a:cubicBezTo>
                  <a:cubicBezTo>
                    <a:pt x="6901" y="20420"/>
                    <a:pt x="6901" y="20382"/>
                    <a:pt x="6878" y="20359"/>
                  </a:cubicBezTo>
                  <a:cubicBezTo>
                    <a:pt x="6855" y="20336"/>
                    <a:pt x="6816" y="20336"/>
                    <a:pt x="6793" y="20359"/>
                  </a:cubicBezTo>
                  <a:close/>
                  <a:moveTo>
                    <a:pt x="7923" y="20359"/>
                  </a:moveTo>
                  <a:cubicBezTo>
                    <a:pt x="7900" y="20382"/>
                    <a:pt x="7900" y="20420"/>
                    <a:pt x="7923" y="20443"/>
                  </a:cubicBezTo>
                  <a:cubicBezTo>
                    <a:pt x="7946" y="20466"/>
                    <a:pt x="7984" y="20466"/>
                    <a:pt x="8008" y="20443"/>
                  </a:cubicBezTo>
                  <a:cubicBezTo>
                    <a:pt x="8031" y="20420"/>
                    <a:pt x="8031" y="20382"/>
                    <a:pt x="8008" y="20359"/>
                  </a:cubicBezTo>
                  <a:cubicBezTo>
                    <a:pt x="7984" y="20336"/>
                    <a:pt x="7946" y="20336"/>
                    <a:pt x="7923" y="20359"/>
                  </a:cubicBezTo>
                  <a:close/>
                  <a:moveTo>
                    <a:pt x="9053" y="20359"/>
                  </a:moveTo>
                  <a:cubicBezTo>
                    <a:pt x="9030" y="20382"/>
                    <a:pt x="9030" y="20420"/>
                    <a:pt x="9053" y="20443"/>
                  </a:cubicBezTo>
                  <a:cubicBezTo>
                    <a:pt x="9076" y="20466"/>
                    <a:pt x="9114" y="20466"/>
                    <a:pt x="9137" y="20443"/>
                  </a:cubicBezTo>
                  <a:cubicBezTo>
                    <a:pt x="9160" y="20420"/>
                    <a:pt x="9160" y="20382"/>
                    <a:pt x="9137" y="20359"/>
                  </a:cubicBezTo>
                  <a:cubicBezTo>
                    <a:pt x="9114" y="20336"/>
                    <a:pt x="9076" y="20336"/>
                    <a:pt x="9053" y="20359"/>
                  </a:cubicBezTo>
                  <a:close/>
                  <a:moveTo>
                    <a:pt x="10183" y="20359"/>
                  </a:moveTo>
                  <a:cubicBezTo>
                    <a:pt x="10160" y="20382"/>
                    <a:pt x="10160" y="20420"/>
                    <a:pt x="10183" y="20443"/>
                  </a:cubicBezTo>
                  <a:cubicBezTo>
                    <a:pt x="10206" y="20466"/>
                    <a:pt x="10241" y="20466"/>
                    <a:pt x="10264" y="20443"/>
                  </a:cubicBezTo>
                  <a:cubicBezTo>
                    <a:pt x="10288" y="20420"/>
                    <a:pt x="10288" y="20382"/>
                    <a:pt x="10264" y="20359"/>
                  </a:cubicBezTo>
                  <a:cubicBezTo>
                    <a:pt x="10241" y="20336"/>
                    <a:pt x="10206" y="20336"/>
                    <a:pt x="10183" y="20359"/>
                  </a:cubicBezTo>
                  <a:close/>
                  <a:moveTo>
                    <a:pt x="11324" y="20359"/>
                  </a:moveTo>
                  <a:cubicBezTo>
                    <a:pt x="11300" y="20382"/>
                    <a:pt x="11300" y="20420"/>
                    <a:pt x="11324" y="20443"/>
                  </a:cubicBezTo>
                  <a:cubicBezTo>
                    <a:pt x="11347" y="20466"/>
                    <a:pt x="11382" y="20466"/>
                    <a:pt x="11405" y="20443"/>
                  </a:cubicBezTo>
                  <a:cubicBezTo>
                    <a:pt x="11428" y="20420"/>
                    <a:pt x="11428" y="20382"/>
                    <a:pt x="11405" y="20359"/>
                  </a:cubicBezTo>
                  <a:cubicBezTo>
                    <a:pt x="11382" y="20336"/>
                    <a:pt x="11347" y="20336"/>
                    <a:pt x="11324" y="20359"/>
                  </a:cubicBezTo>
                  <a:close/>
                  <a:moveTo>
                    <a:pt x="12451" y="20359"/>
                  </a:moveTo>
                  <a:cubicBezTo>
                    <a:pt x="12428" y="20382"/>
                    <a:pt x="12428" y="20420"/>
                    <a:pt x="12451" y="20443"/>
                  </a:cubicBezTo>
                  <a:cubicBezTo>
                    <a:pt x="12474" y="20466"/>
                    <a:pt x="12512" y="20466"/>
                    <a:pt x="12535" y="20443"/>
                  </a:cubicBezTo>
                  <a:cubicBezTo>
                    <a:pt x="12558" y="20420"/>
                    <a:pt x="12558" y="20382"/>
                    <a:pt x="12535" y="20359"/>
                  </a:cubicBezTo>
                  <a:cubicBezTo>
                    <a:pt x="12512" y="20336"/>
                    <a:pt x="12474" y="20336"/>
                    <a:pt x="12451" y="20359"/>
                  </a:cubicBezTo>
                  <a:close/>
                  <a:moveTo>
                    <a:pt x="13580" y="20359"/>
                  </a:moveTo>
                  <a:cubicBezTo>
                    <a:pt x="13557" y="20382"/>
                    <a:pt x="13557" y="20420"/>
                    <a:pt x="13580" y="20443"/>
                  </a:cubicBezTo>
                  <a:cubicBezTo>
                    <a:pt x="13604" y="20466"/>
                    <a:pt x="13642" y="20466"/>
                    <a:pt x="13665" y="20443"/>
                  </a:cubicBezTo>
                  <a:cubicBezTo>
                    <a:pt x="13688" y="20420"/>
                    <a:pt x="13688" y="20382"/>
                    <a:pt x="13665" y="20359"/>
                  </a:cubicBezTo>
                  <a:cubicBezTo>
                    <a:pt x="13642" y="20336"/>
                    <a:pt x="13604" y="20336"/>
                    <a:pt x="13580" y="20359"/>
                  </a:cubicBezTo>
                  <a:close/>
                  <a:moveTo>
                    <a:pt x="14710" y="20359"/>
                  </a:moveTo>
                  <a:cubicBezTo>
                    <a:pt x="14687" y="20382"/>
                    <a:pt x="14687" y="20420"/>
                    <a:pt x="14710" y="20443"/>
                  </a:cubicBezTo>
                  <a:cubicBezTo>
                    <a:pt x="14733" y="20466"/>
                    <a:pt x="14772" y="20466"/>
                    <a:pt x="14795" y="20443"/>
                  </a:cubicBezTo>
                  <a:cubicBezTo>
                    <a:pt x="14818" y="20420"/>
                    <a:pt x="14818" y="20382"/>
                    <a:pt x="14795" y="20359"/>
                  </a:cubicBezTo>
                  <a:cubicBezTo>
                    <a:pt x="14772" y="20336"/>
                    <a:pt x="14733" y="20336"/>
                    <a:pt x="14710" y="20359"/>
                  </a:cubicBezTo>
                  <a:close/>
                  <a:moveTo>
                    <a:pt x="15840" y="20359"/>
                  </a:moveTo>
                  <a:cubicBezTo>
                    <a:pt x="15817" y="20382"/>
                    <a:pt x="15817" y="20420"/>
                    <a:pt x="15840" y="20443"/>
                  </a:cubicBezTo>
                  <a:cubicBezTo>
                    <a:pt x="15863" y="20466"/>
                    <a:pt x="15901" y="20466"/>
                    <a:pt x="15925" y="20443"/>
                  </a:cubicBezTo>
                  <a:cubicBezTo>
                    <a:pt x="15948" y="20420"/>
                    <a:pt x="15948" y="20382"/>
                    <a:pt x="15925" y="20359"/>
                  </a:cubicBezTo>
                  <a:cubicBezTo>
                    <a:pt x="15901" y="20336"/>
                    <a:pt x="15863" y="20336"/>
                    <a:pt x="15840" y="20359"/>
                  </a:cubicBezTo>
                  <a:close/>
                  <a:moveTo>
                    <a:pt x="16970" y="20359"/>
                  </a:moveTo>
                  <a:cubicBezTo>
                    <a:pt x="16947" y="20382"/>
                    <a:pt x="16947" y="20420"/>
                    <a:pt x="16970" y="20443"/>
                  </a:cubicBezTo>
                  <a:cubicBezTo>
                    <a:pt x="16993" y="20466"/>
                    <a:pt x="17029" y="20466"/>
                    <a:pt x="17052" y="20443"/>
                  </a:cubicBezTo>
                  <a:cubicBezTo>
                    <a:pt x="17075" y="20420"/>
                    <a:pt x="17075" y="20382"/>
                    <a:pt x="17052" y="20359"/>
                  </a:cubicBezTo>
                  <a:cubicBezTo>
                    <a:pt x="17029" y="20336"/>
                    <a:pt x="16993" y="20336"/>
                    <a:pt x="16970" y="20359"/>
                  </a:cubicBezTo>
                  <a:close/>
                  <a:moveTo>
                    <a:pt x="18097" y="20359"/>
                  </a:moveTo>
                  <a:cubicBezTo>
                    <a:pt x="18074" y="20382"/>
                    <a:pt x="18074" y="20420"/>
                    <a:pt x="18097" y="20443"/>
                  </a:cubicBezTo>
                  <a:cubicBezTo>
                    <a:pt x="18120" y="20466"/>
                    <a:pt x="18158" y="20466"/>
                    <a:pt x="18181" y="20443"/>
                  </a:cubicBezTo>
                  <a:cubicBezTo>
                    <a:pt x="18205" y="20420"/>
                    <a:pt x="18205" y="20382"/>
                    <a:pt x="18181" y="20359"/>
                  </a:cubicBezTo>
                  <a:cubicBezTo>
                    <a:pt x="18158" y="20336"/>
                    <a:pt x="18120" y="20336"/>
                    <a:pt x="18097" y="20359"/>
                  </a:cubicBezTo>
                  <a:close/>
                  <a:moveTo>
                    <a:pt x="19227" y="20359"/>
                  </a:moveTo>
                  <a:cubicBezTo>
                    <a:pt x="19204" y="20382"/>
                    <a:pt x="19204" y="20420"/>
                    <a:pt x="19227" y="20443"/>
                  </a:cubicBezTo>
                  <a:cubicBezTo>
                    <a:pt x="19250" y="20466"/>
                    <a:pt x="19288" y="20466"/>
                    <a:pt x="19311" y="20443"/>
                  </a:cubicBezTo>
                  <a:cubicBezTo>
                    <a:pt x="19334" y="20420"/>
                    <a:pt x="19334" y="20382"/>
                    <a:pt x="19311" y="20359"/>
                  </a:cubicBezTo>
                  <a:cubicBezTo>
                    <a:pt x="19288" y="20336"/>
                    <a:pt x="19250" y="20336"/>
                    <a:pt x="19227" y="20359"/>
                  </a:cubicBezTo>
                  <a:close/>
                  <a:moveTo>
                    <a:pt x="20357" y="20359"/>
                  </a:moveTo>
                  <a:cubicBezTo>
                    <a:pt x="20334" y="20382"/>
                    <a:pt x="20334" y="20420"/>
                    <a:pt x="20357" y="20443"/>
                  </a:cubicBezTo>
                  <a:cubicBezTo>
                    <a:pt x="20380" y="20466"/>
                    <a:pt x="20418" y="20466"/>
                    <a:pt x="20441" y="20443"/>
                  </a:cubicBezTo>
                  <a:cubicBezTo>
                    <a:pt x="20464" y="20420"/>
                    <a:pt x="20464" y="20382"/>
                    <a:pt x="20441" y="20359"/>
                  </a:cubicBezTo>
                  <a:cubicBezTo>
                    <a:pt x="20418" y="20336"/>
                    <a:pt x="20380" y="20336"/>
                    <a:pt x="20357" y="20359"/>
                  </a:cubicBezTo>
                  <a:close/>
                  <a:moveTo>
                    <a:pt x="21487" y="20359"/>
                  </a:moveTo>
                  <a:cubicBezTo>
                    <a:pt x="21463" y="20382"/>
                    <a:pt x="21463" y="20420"/>
                    <a:pt x="21487" y="20443"/>
                  </a:cubicBezTo>
                  <a:cubicBezTo>
                    <a:pt x="21510" y="20466"/>
                    <a:pt x="21548" y="20466"/>
                    <a:pt x="21571" y="20443"/>
                  </a:cubicBezTo>
                  <a:cubicBezTo>
                    <a:pt x="21594" y="20420"/>
                    <a:pt x="21594" y="20382"/>
                    <a:pt x="21571" y="20359"/>
                  </a:cubicBezTo>
                  <a:cubicBezTo>
                    <a:pt x="21548" y="20336"/>
                    <a:pt x="21510" y="20336"/>
                    <a:pt x="21487" y="20359"/>
                  </a:cubicBezTo>
                  <a:close/>
                  <a:moveTo>
                    <a:pt x="17" y="21487"/>
                  </a:moveTo>
                  <a:cubicBezTo>
                    <a:pt x="-6" y="21510"/>
                    <a:pt x="-6" y="21548"/>
                    <a:pt x="17" y="21571"/>
                  </a:cubicBezTo>
                  <a:cubicBezTo>
                    <a:pt x="40" y="21594"/>
                    <a:pt x="78" y="21594"/>
                    <a:pt x="101" y="21571"/>
                  </a:cubicBezTo>
                  <a:cubicBezTo>
                    <a:pt x="125" y="21548"/>
                    <a:pt x="125" y="21510"/>
                    <a:pt x="101" y="21487"/>
                  </a:cubicBezTo>
                  <a:cubicBezTo>
                    <a:pt x="78" y="21464"/>
                    <a:pt x="40" y="21464"/>
                    <a:pt x="17" y="21487"/>
                  </a:cubicBezTo>
                  <a:close/>
                  <a:moveTo>
                    <a:pt x="1147" y="21487"/>
                  </a:moveTo>
                  <a:cubicBezTo>
                    <a:pt x="1124" y="21510"/>
                    <a:pt x="1124" y="21548"/>
                    <a:pt x="1147" y="21571"/>
                  </a:cubicBezTo>
                  <a:cubicBezTo>
                    <a:pt x="1170" y="21594"/>
                    <a:pt x="1208" y="21594"/>
                    <a:pt x="1231" y="21571"/>
                  </a:cubicBezTo>
                  <a:cubicBezTo>
                    <a:pt x="1254" y="21548"/>
                    <a:pt x="1254" y="21510"/>
                    <a:pt x="1231" y="21487"/>
                  </a:cubicBezTo>
                  <a:cubicBezTo>
                    <a:pt x="1208" y="21464"/>
                    <a:pt x="1170" y="21464"/>
                    <a:pt x="1147" y="21487"/>
                  </a:cubicBezTo>
                  <a:close/>
                  <a:moveTo>
                    <a:pt x="2277" y="21487"/>
                  </a:moveTo>
                  <a:cubicBezTo>
                    <a:pt x="2254" y="21510"/>
                    <a:pt x="2254" y="21548"/>
                    <a:pt x="2277" y="21571"/>
                  </a:cubicBezTo>
                  <a:cubicBezTo>
                    <a:pt x="2300" y="21594"/>
                    <a:pt x="2338" y="21594"/>
                    <a:pt x="2361" y="21571"/>
                  </a:cubicBezTo>
                  <a:cubicBezTo>
                    <a:pt x="2384" y="21548"/>
                    <a:pt x="2384" y="21510"/>
                    <a:pt x="2361" y="21487"/>
                  </a:cubicBezTo>
                  <a:cubicBezTo>
                    <a:pt x="2338" y="21464"/>
                    <a:pt x="2300" y="21464"/>
                    <a:pt x="2277" y="21487"/>
                  </a:cubicBezTo>
                  <a:close/>
                  <a:moveTo>
                    <a:pt x="3407" y="21487"/>
                  </a:moveTo>
                  <a:cubicBezTo>
                    <a:pt x="3383" y="21510"/>
                    <a:pt x="3383" y="21548"/>
                    <a:pt x="3407" y="21571"/>
                  </a:cubicBezTo>
                  <a:cubicBezTo>
                    <a:pt x="3430" y="21594"/>
                    <a:pt x="3465" y="21594"/>
                    <a:pt x="3488" y="21571"/>
                  </a:cubicBezTo>
                  <a:cubicBezTo>
                    <a:pt x="3511" y="21548"/>
                    <a:pt x="3511" y="21510"/>
                    <a:pt x="3488" y="21487"/>
                  </a:cubicBezTo>
                  <a:cubicBezTo>
                    <a:pt x="3465" y="21464"/>
                    <a:pt x="3430" y="21464"/>
                    <a:pt x="3407" y="21487"/>
                  </a:cubicBezTo>
                  <a:close/>
                  <a:moveTo>
                    <a:pt x="4536" y="21487"/>
                  </a:moveTo>
                  <a:cubicBezTo>
                    <a:pt x="4513" y="21510"/>
                    <a:pt x="4513" y="21548"/>
                    <a:pt x="4536" y="21571"/>
                  </a:cubicBezTo>
                  <a:cubicBezTo>
                    <a:pt x="4559" y="21594"/>
                    <a:pt x="4595" y="21594"/>
                    <a:pt x="4618" y="21571"/>
                  </a:cubicBezTo>
                  <a:cubicBezTo>
                    <a:pt x="4641" y="21548"/>
                    <a:pt x="4641" y="21510"/>
                    <a:pt x="4618" y="21487"/>
                  </a:cubicBezTo>
                  <a:cubicBezTo>
                    <a:pt x="4595" y="21464"/>
                    <a:pt x="4559" y="21464"/>
                    <a:pt x="4536" y="21487"/>
                  </a:cubicBezTo>
                  <a:close/>
                  <a:moveTo>
                    <a:pt x="5663" y="21487"/>
                  </a:moveTo>
                  <a:cubicBezTo>
                    <a:pt x="5640" y="21510"/>
                    <a:pt x="5640" y="21548"/>
                    <a:pt x="5663" y="21571"/>
                  </a:cubicBezTo>
                  <a:cubicBezTo>
                    <a:pt x="5687" y="21594"/>
                    <a:pt x="5725" y="21594"/>
                    <a:pt x="5748" y="21571"/>
                  </a:cubicBezTo>
                  <a:cubicBezTo>
                    <a:pt x="5771" y="21548"/>
                    <a:pt x="5771" y="21510"/>
                    <a:pt x="5748" y="21487"/>
                  </a:cubicBezTo>
                  <a:cubicBezTo>
                    <a:pt x="5725" y="21464"/>
                    <a:pt x="5687" y="21464"/>
                    <a:pt x="5663" y="21487"/>
                  </a:cubicBezTo>
                  <a:close/>
                  <a:moveTo>
                    <a:pt x="6793" y="21487"/>
                  </a:moveTo>
                  <a:cubicBezTo>
                    <a:pt x="6770" y="21510"/>
                    <a:pt x="6770" y="21548"/>
                    <a:pt x="6793" y="21571"/>
                  </a:cubicBezTo>
                  <a:cubicBezTo>
                    <a:pt x="6816" y="21594"/>
                    <a:pt x="6855" y="21594"/>
                    <a:pt x="6878" y="21571"/>
                  </a:cubicBezTo>
                  <a:cubicBezTo>
                    <a:pt x="6901" y="21548"/>
                    <a:pt x="6901" y="21510"/>
                    <a:pt x="6878" y="21487"/>
                  </a:cubicBezTo>
                  <a:cubicBezTo>
                    <a:pt x="6855" y="21464"/>
                    <a:pt x="6816" y="21464"/>
                    <a:pt x="6793" y="21487"/>
                  </a:cubicBezTo>
                  <a:close/>
                  <a:moveTo>
                    <a:pt x="7923" y="21487"/>
                  </a:moveTo>
                  <a:cubicBezTo>
                    <a:pt x="7900" y="21510"/>
                    <a:pt x="7900" y="21548"/>
                    <a:pt x="7923" y="21571"/>
                  </a:cubicBezTo>
                  <a:cubicBezTo>
                    <a:pt x="7946" y="21594"/>
                    <a:pt x="7984" y="21594"/>
                    <a:pt x="8008" y="21571"/>
                  </a:cubicBezTo>
                  <a:cubicBezTo>
                    <a:pt x="8031" y="21548"/>
                    <a:pt x="8031" y="21510"/>
                    <a:pt x="8008" y="21487"/>
                  </a:cubicBezTo>
                  <a:cubicBezTo>
                    <a:pt x="7984" y="21464"/>
                    <a:pt x="7946" y="21464"/>
                    <a:pt x="7923" y="21487"/>
                  </a:cubicBezTo>
                  <a:close/>
                  <a:moveTo>
                    <a:pt x="9053" y="21487"/>
                  </a:moveTo>
                  <a:cubicBezTo>
                    <a:pt x="9030" y="21510"/>
                    <a:pt x="9030" y="21548"/>
                    <a:pt x="9053" y="21571"/>
                  </a:cubicBezTo>
                  <a:cubicBezTo>
                    <a:pt x="9076" y="21594"/>
                    <a:pt x="9114" y="21594"/>
                    <a:pt x="9137" y="21571"/>
                  </a:cubicBezTo>
                  <a:cubicBezTo>
                    <a:pt x="9160" y="21548"/>
                    <a:pt x="9160" y="21510"/>
                    <a:pt x="9137" y="21487"/>
                  </a:cubicBezTo>
                  <a:cubicBezTo>
                    <a:pt x="9114" y="21464"/>
                    <a:pt x="9076" y="21464"/>
                    <a:pt x="9053" y="21487"/>
                  </a:cubicBezTo>
                  <a:close/>
                  <a:moveTo>
                    <a:pt x="10183" y="21487"/>
                  </a:moveTo>
                  <a:cubicBezTo>
                    <a:pt x="10160" y="21510"/>
                    <a:pt x="10160" y="21548"/>
                    <a:pt x="10183" y="21571"/>
                  </a:cubicBezTo>
                  <a:cubicBezTo>
                    <a:pt x="10206" y="21594"/>
                    <a:pt x="10241" y="21594"/>
                    <a:pt x="10264" y="21571"/>
                  </a:cubicBezTo>
                  <a:cubicBezTo>
                    <a:pt x="10288" y="21548"/>
                    <a:pt x="10288" y="21510"/>
                    <a:pt x="10264" y="21487"/>
                  </a:cubicBezTo>
                  <a:cubicBezTo>
                    <a:pt x="10241" y="21464"/>
                    <a:pt x="10206" y="21464"/>
                    <a:pt x="10183" y="21487"/>
                  </a:cubicBezTo>
                  <a:close/>
                  <a:moveTo>
                    <a:pt x="11324" y="21487"/>
                  </a:moveTo>
                  <a:cubicBezTo>
                    <a:pt x="11300" y="21510"/>
                    <a:pt x="11300" y="21548"/>
                    <a:pt x="11324" y="21571"/>
                  </a:cubicBezTo>
                  <a:cubicBezTo>
                    <a:pt x="11347" y="21594"/>
                    <a:pt x="11382" y="21594"/>
                    <a:pt x="11405" y="21571"/>
                  </a:cubicBezTo>
                  <a:cubicBezTo>
                    <a:pt x="11428" y="21548"/>
                    <a:pt x="11428" y="21510"/>
                    <a:pt x="11405" y="21487"/>
                  </a:cubicBezTo>
                  <a:cubicBezTo>
                    <a:pt x="11382" y="21464"/>
                    <a:pt x="11347" y="21464"/>
                    <a:pt x="11324" y="21487"/>
                  </a:cubicBezTo>
                  <a:close/>
                  <a:moveTo>
                    <a:pt x="12451" y="21487"/>
                  </a:moveTo>
                  <a:cubicBezTo>
                    <a:pt x="12428" y="21510"/>
                    <a:pt x="12428" y="21548"/>
                    <a:pt x="12451" y="21571"/>
                  </a:cubicBezTo>
                  <a:cubicBezTo>
                    <a:pt x="12474" y="21594"/>
                    <a:pt x="12512" y="21594"/>
                    <a:pt x="12535" y="21571"/>
                  </a:cubicBezTo>
                  <a:cubicBezTo>
                    <a:pt x="12558" y="21548"/>
                    <a:pt x="12558" y="21510"/>
                    <a:pt x="12535" y="21487"/>
                  </a:cubicBezTo>
                  <a:cubicBezTo>
                    <a:pt x="12512" y="21464"/>
                    <a:pt x="12474" y="21464"/>
                    <a:pt x="12451" y="21487"/>
                  </a:cubicBezTo>
                  <a:close/>
                  <a:moveTo>
                    <a:pt x="13580" y="21487"/>
                  </a:moveTo>
                  <a:cubicBezTo>
                    <a:pt x="13557" y="21510"/>
                    <a:pt x="13557" y="21548"/>
                    <a:pt x="13580" y="21571"/>
                  </a:cubicBezTo>
                  <a:cubicBezTo>
                    <a:pt x="13604" y="21594"/>
                    <a:pt x="13642" y="21594"/>
                    <a:pt x="13665" y="21571"/>
                  </a:cubicBezTo>
                  <a:cubicBezTo>
                    <a:pt x="13688" y="21548"/>
                    <a:pt x="13688" y="21510"/>
                    <a:pt x="13665" y="21487"/>
                  </a:cubicBezTo>
                  <a:cubicBezTo>
                    <a:pt x="13642" y="21464"/>
                    <a:pt x="13604" y="21464"/>
                    <a:pt x="13580" y="21487"/>
                  </a:cubicBezTo>
                  <a:close/>
                  <a:moveTo>
                    <a:pt x="14710" y="21487"/>
                  </a:moveTo>
                  <a:cubicBezTo>
                    <a:pt x="14687" y="21510"/>
                    <a:pt x="14687" y="21548"/>
                    <a:pt x="14710" y="21571"/>
                  </a:cubicBezTo>
                  <a:cubicBezTo>
                    <a:pt x="14733" y="21594"/>
                    <a:pt x="14772" y="21594"/>
                    <a:pt x="14795" y="21571"/>
                  </a:cubicBezTo>
                  <a:cubicBezTo>
                    <a:pt x="14818" y="21548"/>
                    <a:pt x="14818" y="21510"/>
                    <a:pt x="14795" y="21487"/>
                  </a:cubicBezTo>
                  <a:cubicBezTo>
                    <a:pt x="14772" y="21464"/>
                    <a:pt x="14733" y="21464"/>
                    <a:pt x="14710" y="21487"/>
                  </a:cubicBezTo>
                  <a:close/>
                  <a:moveTo>
                    <a:pt x="15840" y="21487"/>
                  </a:moveTo>
                  <a:cubicBezTo>
                    <a:pt x="15817" y="21510"/>
                    <a:pt x="15817" y="21548"/>
                    <a:pt x="15840" y="21571"/>
                  </a:cubicBezTo>
                  <a:cubicBezTo>
                    <a:pt x="15863" y="21594"/>
                    <a:pt x="15901" y="21594"/>
                    <a:pt x="15925" y="21571"/>
                  </a:cubicBezTo>
                  <a:cubicBezTo>
                    <a:pt x="15948" y="21548"/>
                    <a:pt x="15948" y="21510"/>
                    <a:pt x="15925" y="21487"/>
                  </a:cubicBezTo>
                  <a:cubicBezTo>
                    <a:pt x="15901" y="21464"/>
                    <a:pt x="15863" y="21464"/>
                    <a:pt x="15840" y="21487"/>
                  </a:cubicBezTo>
                  <a:close/>
                  <a:moveTo>
                    <a:pt x="16970" y="21487"/>
                  </a:moveTo>
                  <a:cubicBezTo>
                    <a:pt x="16947" y="21510"/>
                    <a:pt x="16947" y="21548"/>
                    <a:pt x="16970" y="21571"/>
                  </a:cubicBezTo>
                  <a:cubicBezTo>
                    <a:pt x="16993" y="21594"/>
                    <a:pt x="17029" y="21594"/>
                    <a:pt x="17052" y="21571"/>
                  </a:cubicBezTo>
                  <a:cubicBezTo>
                    <a:pt x="17075" y="21548"/>
                    <a:pt x="17075" y="21510"/>
                    <a:pt x="17052" y="21487"/>
                  </a:cubicBezTo>
                  <a:cubicBezTo>
                    <a:pt x="17029" y="21464"/>
                    <a:pt x="16993" y="21464"/>
                    <a:pt x="16970" y="21487"/>
                  </a:cubicBezTo>
                  <a:close/>
                  <a:moveTo>
                    <a:pt x="18097" y="21487"/>
                  </a:moveTo>
                  <a:cubicBezTo>
                    <a:pt x="18074" y="21510"/>
                    <a:pt x="18074" y="21548"/>
                    <a:pt x="18097" y="21571"/>
                  </a:cubicBezTo>
                  <a:cubicBezTo>
                    <a:pt x="18120" y="21594"/>
                    <a:pt x="18158" y="21594"/>
                    <a:pt x="18181" y="21571"/>
                  </a:cubicBezTo>
                  <a:cubicBezTo>
                    <a:pt x="18205" y="21548"/>
                    <a:pt x="18205" y="21510"/>
                    <a:pt x="18181" y="21487"/>
                  </a:cubicBezTo>
                  <a:cubicBezTo>
                    <a:pt x="18158" y="21464"/>
                    <a:pt x="18120" y="21464"/>
                    <a:pt x="18097" y="21487"/>
                  </a:cubicBezTo>
                  <a:close/>
                  <a:moveTo>
                    <a:pt x="19227" y="21487"/>
                  </a:moveTo>
                  <a:cubicBezTo>
                    <a:pt x="19204" y="21510"/>
                    <a:pt x="19204" y="21548"/>
                    <a:pt x="19227" y="21571"/>
                  </a:cubicBezTo>
                  <a:cubicBezTo>
                    <a:pt x="19250" y="21594"/>
                    <a:pt x="19288" y="21594"/>
                    <a:pt x="19311" y="21571"/>
                  </a:cubicBezTo>
                  <a:cubicBezTo>
                    <a:pt x="19334" y="21548"/>
                    <a:pt x="19334" y="21510"/>
                    <a:pt x="19311" y="21487"/>
                  </a:cubicBezTo>
                  <a:cubicBezTo>
                    <a:pt x="19288" y="21464"/>
                    <a:pt x="19250" y="21464"/>
                    <a:pt x="19227" y="21487"/>
                  </a:cubicBezTo>
                  <a:close/>
                  <a:moveTo>
                    <a:pt x="20357" y="21487"/>
                  </a:moveTo>
                  <a:cubicBezTo>
                    <a:pt x="20334" y="21510"/>
                    <a:pt x="20334" y="21548"/>
                    <a:pt x="20357" y="21571"/>
                  </a:cubicBezTo>
                  <a:cubicBezTo>
                    <a:pt x="20380" y="21594"/>
                    <a:pt x="20418" y="21594"/>
                    <a:pt x="20441" y="21571"/>
                  </a:cubicBezTo>
                  <a:cubicBezTo>
                    <a:pt x="20464" y="21548"/>
                    <a:pt x="20464" y="21510"/>
                    <a:pt x="20441" y="21487"/>
                  </a:cubicBezTo>
                  <a:cubicBezTo>
                    <a:pt x="20418" y="21464"/>
                    <a:pt x="20380" y="21464"/>
                    <a:pt x="20357" y="21487"/>
                  </a:cubicBezTo>
                  <a:close/>
                  <a:moveTo>
                    <a:pt x="21487" y="21487"/>
                  </a:moveTo>
                  <a:cubicBezTo>
                    <a:pt x="21463" y="21510"/>
                    <a:pt x="21463" y="21548"/>
                    <a:pt x="21487" y="21571"/>
                  </a:cubicBezTo>
                  <a:cubicBezTo>
                    <a:pt x="21510" y="21594"/>
                    <a:pt x="21548" y="21594"/>
                    <a:pt x="21571" y="21571"/>
                  </a:cubicBezTo>
                  <a:cubicBezTo>
                    <a:pt x="21594" y="21548"/>
                    <a:pt x="21594" y="21510"/>
                    <a:pt x="21571" y="21487"/>
                  </a:cubicBezTo>
                  <a:cubicBezTo>
                    <a:pt x="21548" y="21464"/>
                    <a:pt x="21510" y="21464"/>
                    <a:pt x="21487" y="21487"/>
                  </a:cubicBezTo>
                  <a:close/>
                </a:path>
              </a:pathLst>
            </a:custGeom>
            <a:solidFill>
              <a:srgbClr val="D6D8D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43"/>
          <p:cNvGrpSpPr/>
          <p:nvPr/>
        </p:nvGrpSpPr>
        <p:grpSpPr>
          <a:xfrm flipH="1" rot="10800000">
            <a:off x="6244056" y="-7986"/>
            <a:ext cx="2899968" cy="4686547"/>
            <a:chOff x="-25" y="0"/>
            <a:chExt cx="2899968" cy="4686547"/>
          </a:xfrm>
        </p:grpSpPr>
        <p:sp>
          <p:nvSpPr>
            <p:cNvPr id="337" name="Google Shape;337;p43"/>
            <p:cNvSpPr/>
            <p:nvPr/>
          </p:nvSpPr>
          <p:spPr>
            <a:xfrm>
              <a:off x="330638" y="4339937"/>
              <a:ext cx="2228100" cy="346500"/>
            </a:xfrm>
            <a:prstGeom prst="rect">
              <a:avLst/>
            </a:prstGeom>
            <a:solidFill>
              <a:srgbClr val="FABB0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3"/>
            <p:cNvSpPr/>
            <p:nvPr/>
          </p:nvSpPr>
          <p:spPr>
            <a:xfrm rot="5400000">
              <a:off x="554669" y="1998750"/>
              <a:ext cx="4344000" cy="346500"/>
            </a:xfrm>
            <a:prstGeom prst="rect">
              <a:avLst/>
            </a:prstGeom>
            <a:solidFill>
              <a:srgbClr val="3E82F7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2553329" y="4340148"/>
              <a:ext cx="346614" cy="346399"/>
            </a:xfrm>
            <a:custGeom>
              <a:rect b="b" l="l" r="r" t="t"/>
              <a:pathLst>
                <a:path extrusionOk="0" h="21559" w="21569">
                  <a:moveTo>
                    <a:pt x="0" y="0"/>
                  </a:moveTo>
                  <a:lnTo>
                    <a:pt x="0" y="21559"/>
                  </a:lnTo>
                  <a:cubicBezTo>
                    <a:pt x="5540" y="21600"/>
                    <a:pt x="11086" y="19515"/>
                    <a:pt x="15313" y="15288"/>
                  </a:cubicBezTo>
                  <a:cubicBezTo>
                    <a:pt x="19529" y="11071"/>
                    <a:pt x="21600" y="5527"/>
                    <a:pt x="2156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65DE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3"/>
            <p:cNvSpPr/>
            <p:nvPr/>
          </p:nvSpPr>
          <p:spPr>
            <a:xfrm rot="10800000">
              <a:off x="-25" y="4340127"/>
              <a:ext cx="346614" cy="346399"/>
            </a:xfrm>
            <a:custGeom>
              <a:rect b="b" l="l" r="r" t="t"/>
              <a:pathLst>
                <a:path extrusionOk="0" h="21559" w="21569">
                  <a:moveTo>
                    <a:pt x="0" y="0"/>
                  </a:moveTo>
                  <a:lnTo>
                    <a:pt x="0" y="21559"/>
                  </a:lnTo>
                  <a:cubicBezTo>
                    <a:pt x="5540" y="21600"/>
                    <a:pt x="11086" y="19515"/>
                    <a:pt x="15313" y="15288"/>
                  </a:cubicBezTo>
                  <a:cubicBezTo>
                    <a:pt x="19529" y="11071"/>
                    <a:pt x="21600" y="5527"/>
                    <a:pt x="2156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BB0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43"/>
          <p:cNvSpPr/>
          <p:nvPr/>
        </p:nvSpPr>
        <p:spPr>
          <a:xfrm>
            <a:off x="5550915" y="665048"/>
            <a:ext cx="3597900" cy="35979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"/>
          <p:cNvSpPr/>
          <p:nvPr/>
        </p:nvSpPr>
        <p:spPr>
          <a:xfrm rot="-5400000">
            <a:off x="5761755" y="656590"/>
            <a:ext cx="317811" cy="317614"/>
          </a:xfrm>
          <a:custGeom>
            <a:rect b="b" l="l" r="r" t="t"/>
            <a:pathLst>
              <a:path extrusionOk="0" h="19935" w="20048">
                <a:moveTo>
                  <a:pt x="1965" y="7573"/>
                </a:moveTo>
                <a:cubicBezTo>
                  <a:pt x="3322" y="4904"/>
                  <a:pt x="4887" y="2202"/>
                  <a:pt x="7574" y="853"/>
                </a:cubicBezTo>
                <a:cubicBezTo>
                  <a:pt x="10593" y="-663"/>
                  <a:pt x="14217" y="-96"/>
                  <a:pt x="16830" y="2065"/>
                </a:cubicBezTo>
                <a:cubicBezTo>
                  <a:pt x="19342" y="4141"/>
                  <a:pt x="20575" y="7405"/>
                  <a:pt x="19835" y="10559"/>
                </a:cubicBezTo>
                <a:cubicBezTo>
                  <a:pt x="19000" y="14117"/>
                  <a:pt x="15954" y="16541"/>
                  <a:pt x="12667" y="18221"/>
                </a:cubicBezTo>
                <a:cubicBezTo>
                  <a:pt x="8594" y="20303"/>
                  <a:pt x="3616" y="20937"/>
                  <a:pt x="1102" y="17538"/>
                </a:cubicBezTo>
                <a:cubicBezTo>
                  <a:pt x="-1025" y="14663"/>
                  <a:pt x="296" y="10855"/>
                  <a:pt x="1965" y="7573"/>
                </a:cubicBezTo>
                <a:close/>
              </a:path>
            </a:pathLst>
          </a:custGeom>
          <a:solidFill>
            <a:srgbClr val="3E82F7"/>
          </a:solidFill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3"/>
          <p:cNvSpPr txBox="1"/>
          <p:nvPr>
            <p:ph type="title"/>
          </p:nvPr>
        </p:nvSpPr>
        <p:spPr>
          <a:xfrm>
            <a:off x="1945800" y="503850"/>
            <a:ext cx="2429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16128"/>
              <a:buFont typeface="Arial"/>
              <a:buNone/>
            </a:pPr>
            <a:r>
              <a:rPr lang="en" sz="31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Thank You!</a:t>
            </a:r>
            <a:endParaRPr sz="31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16128"/>
              <a:buFont typeface="Arial"/>
              <a:buNone/>
            </a:pPr>
            <a:r>
              <a:t/>
            </a:r>
            <a:endParaRPr sz="31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5761854" y="875987"/>
            <a:ext cx="3176100" cy="3176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NC_POC_Hat_Sunglasses_Waving.png" id="345" name="Google Shape;34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492986" y="1354573"/>
            <a:ext cx="1636604" cy="37336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43"/>
          <p:cNvGrpSpPr/>
          <p:nvPr/>
        </p:nvGrpSpPr>
        <p:grpSpPr>
          <a:xfrm flipH="1" rot="6936861">
            <a:off x="8198936" y="2973161"/>
            <a:ext cx="498561" cy="496529"/>
            <a:chOff x="-2" y="-17"/>
            <a:chExt cx="498574" cy="496543"/>
          </a:xfrm>
        </p:grpSpPr>
        <p:sp>
          <p:nvSpPr>
            <p:cNvPr id="347" name="Google Shape;347;p43"/>
            <p:cNvSpPr/>
            <p:nvPr/>
          </p:nvSpPr>
          <p:spPr>
            <a:xfrm rot="-6607624">
              <a:off x="168085" y="130796"/>
              <a:ext cx="385200" cy="152540"/>
            </a:xfrm>
            <a:custGeom>
              <a:rect b="b" l="l" r="r" t="t"/>
              <a:pathLst>
                <a:path extrusionOk="0" h="21062" w="17632">
                  <a:moveTo>
                    <a:pt x="1534" y="18741"/>
                  </a:moveTo>
                  <a:cubicBezTo>
                    <a:pt x="2878" y="20498"/>
                    <a:pt x="4820" y="21074"/>
                    <a:pt x="6727" y="21062"/>
                  </a:cubicBezTo>
                  <a:cubicBezTo>
                    <a:pt x="18080" y="20992"/>
                    <a:pt x="20893" y="3716"/>
                    <a:pt x="13632" y="348"/>
                  </a:cubicBezTo>
                  <a:cubicBezTo>
                    <a:pt x="11749" y="-526"/>
                    <a:pt x="9752" y="394"/>
                    <a:pt x="7935" y="1500"/>
                  </a:cubicBezTo>
                  <a:cubicBezTo>
                    <a:pt x="3402" y="4258"/>
                    <a:pt x="-707" y="8985"/>
                    <a:pt x="102" y="15058"/>
                  </a:cubicBezTo>
                  <a:cubicBezTo>
                    <a:pt x="287" y="16446"/>
                    <a:pt x="771" y="17744"/>
                    <a:pt x="1534" y="18741"/>
                  </a:cubicBezTo>
                  <a:close/>
                </a:path>
              </a:pathLst>
            </a:custGeom>
            <a:solidFill>
              <a:srgbClr val="FABB06"/>
            </a:solidFill>
            <a:ln>
              <a:noFill/>
            </a:ln>
          </p:spPr>
          <p:txBody>
            <a:bodyPr anchorCtr="0" anchor="t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3"/>
            <p:cNvSpPr/>
            <p:nvPr/>
          </p:nvSpPr>
          <p:spPr>
            <a:xfrm rot="-3120215">
              <a:off x="23134" y="279474"/>
              <a:ext cx="215240" cy="163705"/>
            </a:xfrm>
            <a:custGeom>
              <a:rect b="b" l="l" r="r" t="t"/>
              <a:pathLst>
                <a:path extrusionOk="0" h="21062" w="17632">
                  <a:moveTo>
                    <a:pt x="1534" y="18741"/>
                  </a:moveTo>
                  <a:cubicBezTo>
                    <a:pt x="2878" y="20498"/>
                    <a:pt x="4820" y="21074"/>
                    <a:pt x="6727" y="21062"/>
                  </a:cubicBezTo>
                  <a:cubicBezTo>
                    <a:pt x="18080" y="20992"/>
                    <a:pt x="20893" y="3716"/>
                    <a:pt x="13632" y="348"/>
                  </a:cubicBezTo>
                  <a:cubicBezTo>
                    <a:pt x="11749" y="-526"/>
                    <a:pt x="9752" y="394"/>
                    <a:pt x="7935" y="1500"/>
                  </a:cubicBezTo>
                  <a:cubicBezTo>
                    <a:pt x="3402" y="4258"/>
                    <a:pt x="-707" y="8985"/>
                    <a:pt x="102" y="15058"/>
                  </a:cubicBezTo>
                  <a:cubicBezTo>
                    <a:pt x="287" y="16446"/>
                    <a:pt x="771" y="17744"/>
                    <a:pt x="1534" y="18741"/>
                  </a:cubicBezTo>
                  <a:close/>
                </a:path>
              </a:pathLst>
            </a:custGeom>
            <a:solidFill>
              <a:srgbClr val="34A253"/>
            </a:solidFill>
            <a:ln>
              <a:noFill/>
            </a:ln>
          </p:spPr>
          <p:txBody>
            <a:bodyPr anchorCtr="0" anchor="t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43"/>
          <p:cNvSpPr txBox="1"/>
          <p:nvPr/>
        </p:nvSpPr>
        <p:spPr>
          <a:xfrm>
            <a:off x="2738913" y="2634800"/>
            <a:ext cx="2703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@pvergadia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1060" y="2156050"/>
            <a:ext cx="545924" cy="4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/>
        </p:nvSpPr>
        <p:spPr>
          <a:xfrm>
            <a:off x="348700" y="2139150"/>
            <a:ext cx="228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sng" cap="none" strike="noStrik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thecloudgirl.dev</a:t>
            </a:r>
            <a:endParaRPr b="0" i="0" sz="22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2" name="Google Shape;35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913" y="1443112"/>
            <a:ext cx="605450" cy="6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 txBox="1"/>
          <p:nvPr/>
        </p:nvSpPr>
        <p:spPr>
          <a:xfrm>
            <a:off x="-375950" y="3458325"/>
            <a:ext cx="380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sng" cap="none" strike="noStrike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bit.ly/theCloudGirl </a:t>
            </a:r>
            <a:endParaRPr b="0" i="0" sz="22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4" name="Google Shape;354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1400" y="2682198"/>
            <a:ext cx="847350" cy="8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79150" y="2104900"/>
            <a:ext cx="545925" cy="5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39763" y="2131563"/>
            <a:ext cx="49260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/>
        </p:nvSpPr>
        <p:spPr>
          <a:xfrm>
            <a:off x="2892275" y="1401900"/>
            <a:ext cx="546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Select the “File” drop down menu above. Go to “Make a copy”.</a:t>
            </a:r>
            <a:endParaRPr b="0" i="0" sz="1400" u="none" cap="none" strike="noStrike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Rename the file and save to your Drive.</a:t>
            </a:r>
            <a:endParaRPr b="0" i="0" sz="1400" u="none" cap="none" strike="noStrike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Create your presentation! For every image you add to this deck, add source details as well. </a:t>
            </a:r>
            <a:endParaRPr b="0" i="0" sz="1400" u="none" cap="none" strike="noStrike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NOTE: PINK slides and notes are to help guide you on how to build your presentation. Once you’re done customizing your slides, delete all pink slides and notes.</a:t>
            </a:r>
            <a:endParaRPr b="0" i="0" sz="1400" u="none" cap="none" strike="noStrike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847075" y="140190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Directions for use:</a:t>
            </a:r>
            <a:endParaRPr b="1" i="0" sz="1400" u="none" cap="none" strike="noStrike">
              <a:solidFill>
                <a:srgbClr val="D9302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2110675" y="1694400"/>
            <a:ext cx="495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" sz="57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Color &amp; Typography</a:t>
            </a:r>
            <a:endParaRPr b="0" i="0" sz="57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/>
          <p:nvPr/>
        </p:nvSpPr>
        <p:spPr>
          <a:xfrm>
            <a:off x="497300" y="1247088"/>
            <a:ext cx="9279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6"/>
          <p:cNvSpPr/>
          <p:nvPr/>
        </p:nvSpPr>
        <p:spPr>
          <a:xfrm>
            <a:off x="1789200" y="1247088"/>
            <a:ext cx="927900" cy="92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6"/>
          <p:cNvSpPr/>
          <p:nvPr/>
        </p:nvSpPr>
        <p:spPr>
          <a:xfrm>
            <a:off x="3081100" y="1247088"/>
            <a:ext cx="927900" cy="92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6"/>
          <p:cNvSpPr/>
          <p:nvPr/>
        </p:nvSpPr>
        <p:spPr>
          <a:xfrm>
            <a:off x="4373000" y="1247088"/>
            <a:ext cx="927900" cy="92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497300" y="23381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b="1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b="0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17891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b="1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b="0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30810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b="1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b="0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9" name="Google Shape;379;p46"/>
          <p:cNvSpPr txBox="1"/>
          <p:nvPr/>
        </p:nvSpPr>
        <p:spPr>
          <a:xfrm>
            <a:off x="43729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b="1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b="0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0" name="Google Shape;380;p46"/>
          <p:cNvSpPr/>
          <p:nvPr/>
        </p:nvSpPr>
        <p:spPr>
          <a:xfrm>
            <a:off x="497300" y="2930938"/>
            <a:ext cx="927900" cy="9279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1789200" y="2930938"/>
            <a:ext cx="927900" cy="927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4972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Google Grey 200</a:t>
            </a:r>
            <a:endParaRPr b="1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#e8eaed</a:t>
            </a:r>
            <a:endParaRPr b="0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17891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Google Grey 900</a:t>
            </a:r>
            <a:endParaRPr b="1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#202124</a:t>
            </a:r>
            <a:endParaRPr b="0" i="0" sz="8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6293115" y="1199595"/>
            <a:ext cx="19347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</a:t>
            </a:r>
            <a:endParaRPr b="1" i="0" sz="2000" u="none" cap="none" strike="noStrike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Regular</a:t>
            </a:r>
            <a:endParaRPr b="0" i="0" sz="1400" u="none" cap="none" strike="noStrike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Medium</a:t>
            </a:r>
            <a:endParaRPr b="0" i="0" sz="1400" u="none" cap="none" strike="noStrike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Bold</a:t>
            </a:r>
            <a:endParaRPr b="1" i="0" sz="1400" u="none" cap="none" strike="noStrike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6293115" y="2883445"/>
            <a:ext cx="19347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Roboto Mono</a:t>
            </a:r>
            <a:endParaRPr b="0" i="0" sz="2000" u="none" cap="none" strike="noStrike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Light</a:t>
            </a:r>
            <a:endParaRPr b="0" i="0" sz="1400" u="none" cap="none" strike="noStrike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Normal</a:t>
            </a:r>
            <a:endParaRPr b="0" i="0" sz="1400" u="none" cap="none" strike="noStrike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0212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Medium</a:t>
            </a:r>
            <a:endParaRPr b="0" i="0" sz="1400" u="none" cap="none" strike="noStrike">
              <a:solidFill>
                <a:srgbClr val="202124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0212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Semi Bold</a:t>
            </a:r>
            <a:endParaRPr b="0" i="0" sz="1400" u="none" cap="none" strike="noStrike">
              <a:solidFill>
                <a:srgbClr val="202124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Bold</a:t>
            </a:r>
            <a:endParaRPr b="1" i="0" sz="1400" u="none" cap="none" strike="noStrike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" sz="57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Slide Formats</a:t>
            </a:r>
            <a:endParaRPr b="0" i="0" sz="57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Fundamentals</a:t>
            </a:r>
            <a:endParaRPr/>
          </a:p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311700" y="1389600"/>
            <a:ext cx="7037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How does a request on the internet work?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What is a Load Balancer?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How does DNS work?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TCP/UDP, the OSI model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What are the different kinds of databases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Working with APIs, using them, creating them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Containers, Virtual Machines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Familiarize yourself with terms serverless, cloud native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Some level of security, web security, DDoS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/>
          <p:nvPr/>
        </p:nvSpPr>
        <p:spPr>
          <a:xfrm>
            <a:off x="1198125" y="1494300"/>
            <a:ext cx="67479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3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Full screen slides</a:t>
            </a:r>
            <a:endParaRPr b="0" i="0" sz="23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Use full-screen slides whenever it makes the most sense for the content you’re creating. The extra slide real estate for full-screen allows for larger graphics and larger text.</a:t>
            </a:r>
            <a:endParaRPr b="0" i="0" sz="14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If you’re doing a VO or designing a full-screen animated video, you would use this layout for every slide in your deck.</a:t>
            </a:r>
            <a:endParaRPr b="0" i="0" sz="14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One Column Title</a:t>
            </a:r>
            <a:endParaRPr/>
          </a:p>
        </p:txBody>
      </p:sp>
      <p:sp>
        <p:nvSpPr>
          <p:cNvPr id="401" name="Google Shape;401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Two Column Title</a:t>
            </a:r>
            <a:endParaRPr/>
          </a:p>
        </p:txBody>
      </p:sp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/>
              <a:t>Lorem ipsum dolor sit amet, consectetur adipiscing elit. Suspendisse vehicula nulla a leo placerat, in convallis justo molestie. Ut id maximus mauris, vitae pharetra justo. </a:t>
            </a:r>
            <a:endParaRPr/>
          </a:p>
        </p:txBody>
      </p:sp>
      <p:sp>
        <p:nvSpPr>
          <p:cNvPr id="408" name="Google Shape;408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14" name="Google Shape;414;p51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Use more than </a:t>
            </a:r>
            <a:endParaRPr/>
          </a:p>
        </p:txBody>
      </p:sp>
      <p:sp>
        <p:nvSpPr>
          <p:cNvPr id="415" name="Google Shape;415;p51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of this large number slide   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URL or CTA goes here.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“Simple statement or quote goes here. Limit text to four lines or less.”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/>
        </p:nvSpPr>
        <p:spPr>
          <a:xfrm>
            <a:off x="621775" y="660600"/>
            <a:ext cx="36681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Half screen speaker</a:t>
            </a:r>
            <a:endParaRPr b="0" i="0" sz="23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b="0" i="0" lang="en" sz="14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</a:t>
            </a:r>
            <a:r>
              <a:rPr b="0" i="0" lang="en" sz="12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resenter slides are a great way to engage your audience by showing the presenter on on the right half of the screen and graphics on the left.</a:t>
            </a:r>
            <a:endParaRPr b="0" i="0" sz="12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b="0" i="0" lang="en" sz="12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When designing presenter slides make sure your graphics never cross the centerline. This will make sure there is enough space to fit both the presenter and the graphic.</a:t>
            </a:r>
            <a:endParaRPr b="0" i="0" sz="12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If your content is too large to fit on a presenter slide or is better for the learner with more space, please use a full-screen slide instead.</a:t>
            </a:r>
            <a:endParaRPr b="0" i="0" sz="14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31" name="Google Shape;431;p54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  <p:pic>
        <p:nvPicPr>
          <p:cNvPr id="437" name="Google Shape;437;p55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6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44" name="Google Shape;444;p56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Use more than</a:t>
            </a:r>
            <a:endParaRPr/>
          </a:p>
        </p:txBody>
      </p:sp>
      <p:sp>
        <p:nvSpPr>
          <p:cNvPr id="445" name="Google Shape;445;p56"/>
          <p:cNvSpPr txBox="1"/>
          <p:nvPr>
            <p:ph idx="3" type="title"/>
          </p:nvPr>
        </p:nvSpPr>
        <p:spPr>
          <a:xfrm>
            <a:off x="311700" y="3302475"/>
            <a:ext cx="4260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Of this number slide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7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7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URL or CTA goes here.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 Google Cloud Fundamentals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" sz="57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Charts</a:t>
            </a:r>
            <a:endParaRPr b="0" i="0" sz="57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b="0" i="0" lang="en" sz="25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9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9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9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0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9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15pt Caption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9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2pt Object Border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9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9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9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9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2pt Object Border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9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fmla="val 0" name="adj"/>
            </a:avLst>
          </a:prstGeom>
          <a:solidFill>
            <a:srgbClr val="DCE5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b="0" i="0" lang="en" sz="800" u="none" cap="none" strike="noStrik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b="0" i="0" lang="en" sz="600" u="none" cap="none" strike="noStrik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10pt Caption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8pt Caption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9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fmla="val 50000" name="adj"/>
            </a:avLst>
          </a:prstGeom>
          <a:solidFill>
            <a:srgbClr val="1A73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9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9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9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10pt Caption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59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5" name="Google Shape;485;p59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cap="flat" cmpd="sng" w="9525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6" name="Google Shape;486;p59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2pt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9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1pt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60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3" name="Google Shape;493;p60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4" name="Google Shape;494;p60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5" name="Google Shape;495;p60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6" name="Google Shape;496;p6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0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60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715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Google Shape;499;p60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60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0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0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0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0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0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0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60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Google Shape;510;p60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60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60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p60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60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60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60"/>
          <p:cNvSpPr/>
          <p:nvPr/>
        </p:nvSpPr>
        <p:spPr>
          <a:xfrm>
            <a:off x="1428067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60"/>
          <p:cNvSpPr/>
          <p:nvPr/>
        </p:nvSpPr>
        <p:spPr>
          <a:xfrm>
            <a:off x="2571858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60"/>
          <p:cNvSpPr/>
          <p:nvPr/>
        </p:nvSpPr>
        <p:spPr>
          <a:xfrm>
            <a:off x="1428067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9" name="Google Shape;519;p60"/>
          <p:cNvSpPr/>
          <p:nvPr/>
        </p:nvSpPr>
        <p:spPr>
          <a:xfrm>
            <a:off x="2571858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60"/>
          <p:cNvSpPr/>
          <p:nvPr/>
        </p:nvSpPr>
        <p:spPr>
          <a:xfrm>
            <a:off x="4993876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1" name="Google Shape;521;p60"/>
          <p:cNvSpPr/>
          <p:nvPr/>
        </p:nvSpPr>
        <p:spPr>
          <a:xfrm>
            <a:off x="4993876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2" name="Google Shape;522;p60"/>
          <p:cNvSpPr/>
          <p:nvPr/>
        </p:nvSpPr>
        <p:spPr>
          <a:xfrm>
            <a:off x="7289649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3" name="Google Shape;523;p60"/>
          <p:cNvSpPr/>
          <p:nvPr/>
        </p:nvSpPr>
        <p:spPr>
          <a:xfrm>
            <a:off x="7289649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Google Shape;528;p61"/>
          <p:cNvCxnSpPr>
            <a:stCxn id="529" idx="0"/>
            <a:endCxn id="530" idx="0"/>
          </p:cNvCxnSpPr>
          <p:nvPr/>
        </p:nvCxnSpPr>
        <p:spPr>
          <a:xfrm flipH="1" rot="10800000">
            <a:off x="1426688" y="1115738"/>
            <a:ext cx="15627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531" name="Google Shape;531;p61"/>
          <p:cNvCxnSpPr>
            <a:stCxn id="532" idx="0"/>
            <a:endCxn id="530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533" name="Google Shape;533;p61"/>
          <p:cNvCxnSpPr>
            <a:stCxn id="530" idx="0"/>
            <a:endCxn id="534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35" name="Google Shape;535;p61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1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1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1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1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p61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1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1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Google Shape;539;p61"/>
          <p:cNvCxnSpPr>
            <a:stCxn id="538" idx="0"/>
            <a:endCxn id="534" idx="0"/>
          </p:cNvCxnSpPr>
          <p:nvPr/>
        </p:nvCxnSpPr>
        <p:spPr>
          <a:xfrm flipH="1" rot="10800000">
            <a:off x="3715004" y="2585926"/>
            <a:ext cx="8571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540" name="Google Shape;540;p61"/>
          <p:cNvCxnSpPr>
            <a:stCxn id="529" idx="0"/>
            <a:endCxn id="537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1" name="Google Shape;541;p61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61"/>
          <p:cNvSpPr/>
          <p:nvPr/>
        </p:nvSpPr>
        <p:spPr>
          <a:xfrm>
            <a:off x="2883130" y="1425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62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2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2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2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2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2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2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2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62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62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62"/>
          <p:cNvSpPr/>
          <p:nvPr/>
        </p:nvSpPr>
        <p:spPr>
          <a:xfrm>
            <a:off x="1485169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9" name="Google Shape;559;p62"/>
          <p:cNvSpPr/>
          <p:nvPr/>
        </p:nvSpPr>
        <p:spPr>
          <a:xfrm>
            <a:off x="1485169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0" name="Google Shape;560;p62"/>
          <p:cNvSpPr/>
          <p:nvPr/>
        </p:nvSpPr>
        <p:spPr>
          <a:xfrm>
            <a:off x="1485169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1" name="Google Shape;561;p62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Google Shape;562;p62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2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2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2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6" name="Google Shape;566;p62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p62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8" name="Google Shape;568;p62"/>
          <p:cNvSpPr/>
          <p:nvPr/>
        </p:nvSpPr>
        <p:spPr>
          <a:xfrm>
            <a:off x="2986440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9" name="Google Shape;569;p62"/>
          <p:cNvSpPr/>
          <p:nvPr/>
        </p:nvSpPr>
        <p:spPr>
          <a:xfrm>
            <a:off x="2986440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0" name="Google Shape;570;p62"/>
          <p:cNvSpPr/>
          <p:nvPr/>
        </p:nvSpPr>
        <p:spPr>
          <a:xfrm>
            <a:off x="2986440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1" name="Google Shape;571;p62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2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2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6" name="Google Shape;576;p62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7" name="Google Shape;577;p62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62"/>
          <p:cNvSpPr/>
          <p:nvPr/>
        </p:nvSpPr>
        <p:spPr>
          <a:xfrm>
            <a:off x="4487711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9" name="Google Shape;579;p62"/>
          <p:cNvSpPr/>
          <p:nvPr/>
        </p:nvSpPr>
        <p:spPr>
          <a:xfrm>
            <a:off x="4487711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0" name="Google Shape;580;p62"/>
          <p:cNvSpPr/>
          <p:nvPr/>
        </p:nvSpPr>
        <p:spPr>
          <a:xfrm>
            <a:off x="4487711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1" name="Google Shape;581;p62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2" name="Google Shape;582;p62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2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2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2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62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62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62"/>
          <p:cNvSpPr/>
          <p:nvPr/>
        </p:nvSpPr>
        <p:spPr>
          <a:xfrm>
            <a:off x="5988983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9" name="Google Shape;589;p62"/>
          <p:cNvSpPr/>
          <p:nvPr/>
        </p:nvSpPr>
        <p:spPr>
          <a:xfrm>
            <a:off x="5988983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0" name="Google Shape;590;p62"/>
          <p:cNvSpPr/>
          <p:nvPr/>
        </p:nvSpPr>
        <p:spPr>
          <a:xfrm>
            <a:off x="5988983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1" name="Google Shape;591;p6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Chart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3"/>
          <p:cNvSpPr/>
          <p:nvPr/>
        </p:nvSpPr>
        <p:spPr>
          <a:xfrm>
            <a:off x="4281860" y="1853623"/>
            <a:ext cx="3721200" cy="17100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7" name="Google Shape;597;p63"/>
          <p:cNvCxnSpPr/>
          <p:nvPr/>
        </p:nvCxnSpPr>
        <p:spPr>
          <a:xfrm>
            <a:off x="1635555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8" name="Google Shape;598;p63"/>
          <p:cNvCxnSpPr/>
          <p:nvPr/>
        </p:nvCxnSpPr>
        <p:spPr>
          <a:xfrm>
            <a:off x="6926229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9" name="Google Shape;599;p63"/>
          <p:cNvCxnSpPr/>
          <p:nvPr/>
        </p:nvCxnSpPr>
        <p:spPr>
          <a:xfrm rot="10800000">
            <a:off x="4125997" y="3991577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00" name="Google Shape;600;p63"/>
          <p:cNvCxnSpPr/>
          <p:nvPr/>
        </p:nvCxnSpPr>
        <p:spPr>
          <a:xfrm>
            <a:off x="6926229" y="2986265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01" name="Google Shape;601;p63"/>
          <p:cNvCxnSpPr/>
          <p:nvPr/>
        </p:nvCxnSpPr>
        <p:spPr>
          <a:xfrm>
            <a:off x="5789530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02" name="Google Shape;602;p63"/>
          <p:cNvCxnSpPr/>
          <p:nvPr/>
        </p:nvCxnSpPr>
        <p:spPr>
          <a:xfrm>
            <a:off x="3933972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03" name="Google Shape;603;p63"/>
          <p:cNvCxnSpPr/>
          <p:nvPr/>
        </p:nvCxnSpPr>
        <p:spPr>
          <a:xfrm>
            <a:off x="2266724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04" name="Google Shape;604;p63"/>
          <p:cNvCxnSpPr/>
          <p:nvPr/>
        </p:nvCxnSpPr>
        <p:spPr>
          <a:xfrm rot="10800000">
            <a:off x="1635555" y="342163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605" name="Google Shape;605;p63"/>
          <p:cNvCxnSpPr/>
          <p:nvPr/>
        </p:nvCxnSpPr>
        <p:spPr>
          <a:xfrm>
            <a:off x="2266724" y="3991576"/>
            <a:ext cx="296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606" name="Google Shape;606;p63"/>
          <p:cNvSpPr/>
          <p:nvPr/>
        </p:nvSpPr>
        <p:spPr>
          <a:xfrm>
            <a:off x="850900" y="1432322"/>
            <a:ext cx="14157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6299927" y="3713324"/>
            <a:ext cx="14046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10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3"/>
          <p:cNvSpPr/>
          <p:nvPr/>
        </p:nvSpPr>
        <p:spPr>
          <a:xfrm>
            <a:off x="4581178" y="3713324"/>
            <a:ext cx="1404600" cy="556500"/>
          </a:xfrm>
          <a:prstGeom prst="roundRect">
            <a:avLst>
              <a:gd fmla="val 1283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3"/>
          <p:cNvSpPr/>
          <p:nvPr/>
        </p:nvSpPr>
        <p:spPr>
          <a:xfrm>
            <a:off x="2583248" y="3713324"/>
            <a:ext cx="1404600" cy="556500"/>
          </a:xfrm>
          <a:prstGeom prst="roundRect">
            <a:avLst>
              <a:gd fmla="val 1337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3"/>
          <p:cNvSpPr/>
          <p:nvPr/>
        </p:nvSpPr>
        <p:spPr>
          <a:xfrm>
            <a:off x="857250" y="3713324"/>
            <a:ext cx="1397700" cy="556500"/>
          </a:xfrm>
          <a:prstGeom prst="roundRect">
            <a:avLst>
              <a:gd fmla="val 13203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3"/>
          <p:cNvSpPr/>
          <p:nvPr/>
        </p:nvSpPr>
        <p:spPr>
          <a:xfrm>
            <a:off x="6299927" y="2854424"/>
            <a:ext cx="1404600" cy="556500"/>
          </a:xfrm>
          <a:prstGeom prst="roundRect">
            <a:avLst>
              <a:gd fmla="val 13145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3"/>
          <p:cNvSpPr/>
          <p:nvPr/>
        </p:nvSpPr>
        <p:spPr>
          <a:xfrm>
            <a:off x="857250" y="2854424"/>
            <a:ext cx="1412700" cy="556500"/>
          </a:xfrm>
          <a:prstGeom prst="roundRect">
            <a:avLst>
              <a:gd fmla="val 1348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3"/>
          <p:cNvSpPr/>
          <p:nvPr/>
        </p:nvSpPr>
        <p:spPr>
          <a:xfrm>
            <a:off x="6299927" y="2000287"/>
            <a:ext cx="1404600" cy="556500"/>
          </a:xfrm>
          <a:prstGeom prst="roundRect">
            <a:avLst>
              <a:gd fmla="val 13541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3"/>
          <p:cNvSpPr/>
          <p:nvPr/>
        </p:nvSpPr>
        <p:spPr>
          <a:xfrm>
            <a:off x="4581178" y="2000287"/>
            <a:ext cx="1404600" cy="556500"/>
          </a:xfrm>
          <a:prstGeom prst="roundRect">
            <a:avLst>
              <a:gd fmla="val 1360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3"/>
          <p:cNvSpPr/>
          <p:nvPr/>
        </p:nvSpPr>
        <p:spPr>
          <a:xfrm>
            <a:off x="2583248" y="2000287"/>
            <a:ext cx="1404600" cy="556500"/>
          </a:xfrm>
          <a:prstGeom prst="roundRect">
            <a:avLst>
              <a:gd fmla="val 13448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3"/>
          <p:cNvSpPr/>
          <p:nvPr/>
        </p:nvSpPr>
        <p:spPr>
          <a:xfrm>
            <a:off x="857250" y="200028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3"/>
          <p:cNvSpPr/>
          <p:nvPr/>
        </p:nvSpPr>
        <p:spPr>
          <a:xfrm>
            <a:off x="4460453" y="3148533"/>
            <a:ext cx="1494900" cy="283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3"/>
          <p:cNvSpPr/>
          <p:nvPr/>
        </p:nvSpPr>
        <p:spPr>
          <a:xfrm>
            <a:off x="257134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3"/>
          <p:cNvSpPr/>
          <p:nvPr/>
        </p:nvSpPr>
        <p:spPr>
          <a:xfrm>
            <a:off x="4569272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3"/>
          <p:cNvSpPr/>
          <p:nvPr/>
        </p:nvSpPr>
        <p:spPr>
          <a:xfrm>
            <a:off x="628802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3"/>
          <p:cNvSpPr/>
          <p:nvPr/>
        </p:nvSpPr>
        <p:spPr>
          <a:xfrm>
            <a:off x="1874865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p63"/>
          <p:cNvSpPr/>
          <p:nvPr/>
        </p:nvSpPr>
        <p:spPr>
          <a:xfrm>
            <a:off x="1874865" y="38576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360790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63"/>
          <p:cNvSpPr/>
          <p:nvPr/>
        </p:nvSpPr>
        <p:spPr>
          <a:xfrm>
            <a:off x="360790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63"/>
          <p:cNvSpPr/>
          <p:nvPr/>
        </p:nvSpPr>
        <p:spPr>
          <a:xfrm>
            <a:off x="1874865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63"/>
          <p:cNvSpPr/>
          <p:nvPr/>
        </p:nvSpPr>
        <p:spPr>
          <a:xfrm>
            <a:off x="560583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63"/>
          <p:cNvSpPr/>
          <p:nvPr/>
        </p:nvSpPr>
        <p:spPr>
          <a:xfrm>
            <a:off x="560583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63"/>
          <p:cNvSpPr/>
          <p:nvPr/>
        </p:nvSpPr>
        <p:spPr>
          <a:xfrm>
            <a:off x="7324582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63"/>
          <p:cNvSpPr/>
          <p:nvPr/>
        </p:nvSpPr>
        <p:spPr>
          <a:xfrm>
            <a:off x="7324582" y="38576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63"/>
          <p:cNvSpPr/>
          <p:nvPr/>
        </p:nvSpPr>
        <p:spPr>
          <a:xfrm>
            <a:off x="7324582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63"/>
          <p:cNvSpPr/>
          <p:nvPr/>
        </p:nvSpPr>
        <p:spPr>
          <a:xfrm>
            <a:off x="1942507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2" name="Google Shape;632;p63"/>
          <p:cNvSpPr/>
          <p:nvPr/>
        </p:nvSpPr>
        <p:spPr>
          <a:xfrm>
            <a:off x="366976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3" name="Google Shape;633;p63"/>
          <p:cNvSpPr/>
          <p:nvPr/>
        </p:nvSpPr>
        <p:spPr>
          <a:xfrm>
            <a:off x="567347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4" name="Google Shape;634;p63"/>
          <p:cNvSpPr/>
          <p:nvPr/>
        </p:nvSpPr>
        <p:spPr>
          <a:xfrm>
            <a:off x="7392223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5" name="Google Shape;635;p63"/>
          <p:cNvSpPr/>
          <p:nvPr/>
        </p:nvSpPr>
        <p:spPr>
          <a:xfrm>
            <a:off x="1942507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6" name="Google Shape;636;p63"/>
          <p:cNvSpPr/>
          <p:nvPr/>
        </p:nvSpPr>
        <p:spPr>
          <a:xfrm>
            <a:off x="366976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7" name="Google Shape;637;p63"/>
          <p:cNvSpPr/>
          <p:nvPr/>
        </p:nvSpPr>
        <p:spPr>
          <a:xfrm>
            <a:off x="567347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8" name="Google Shape;638;p63"/>
          <p:cNvSpPr/>
          <p:nvPr/>
        </p:nvSpPr>
        <p:spPr>
          <a:xfrm>
            <a:off x="7392223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9" name="Google Shape;639;p63"/>
          <p:cNvSpPr/>
          <p:nvPr/>
        </p:nvSpPr>
        <p:spPr>
          <a:xfrm>
            <a:off x="1942507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0" name="Google Shape;640;p63"/>
          <p:cNvSpPr/>
          <p:nvPr/>
        </p:nvSpPr>
        <p:spPr>
          <a:xfrm>
            <a:off x="7392223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1" name="Google Shape;641;p6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Chart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64"/>
          <p:cNvCxnSpPr/>
          <p:nvPr/>
        </p:nvCxnSpPr>
        <p:spPr>
          <a:xfrm rot="10800000">
            <a:off x="4572000" y="2994908"/>
            <a:ext cx="0" cy="476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7" name="Google Shape;647;p64"/>
          <p:cNvSpPr/>
          <p:nvPr/>
        </p:nvSpPr>
        <p:spPr>
          <a:xfrm>
            <a:off x="860437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64"/>
          <p:cNvSpPr txBox="1"/>
          <p:nvPr/>
        </p:nvSpPr>
        <p:spPr>
          <a:xfrm>
            <a:off x="1028105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4"/>
          <p:cNvSpPr/>
          <p:nvPr/>
        </p:nvSpPr>
        <p:spPr>
          <a:xfrm>
            <a:off x="2132139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p64"/>
          <p:cNvSpPr txBox="1"/>
          <p:nvPr/>
        </p:nvSpPr>
        <p:spPr>
          <a:xfrm>
            <a:off x="2299806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4"/>
          <p:cNvSpPr/>
          <p:nvPr/>
        </p:nvSpPr>
        <p:spPr>
          <a:xfrm>
            <a:off x="3403840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2" name="Google Shape;652;p64"/>
          <p:cNvSpPr txBox="1"/>
          <p:nvPr/>
        </p:nvSpPr>
        <p:spPr>
          <a:xfrm>
            <a:off x="3571508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4"/>
          <p:cNvSpPr/>
          <p:nvPr/>
        </p:nvSpPr>
        <p:spPr>
          <a:xfrm>
            <a:off x="5947244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6114912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7218945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64"/>
          <p:cNvSpPr txBox="1"/>
          <p:nvPr/>
        </p:nvSpPr>
        <p:spPr>
          <a:xfrm>
            <a:off x="7386613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64"/>
          <p:cNvSpPr/>
          <p:nvPr/>
        </p:nvSpPr>
        <p:spPr>
          <a:xfrm>
            <a:off x="4675542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p64"/>
          <p:cNvSpPr txBox="1"/>
          <p:nvPr/>
        </p:nvSpPr>
        <p:spPr>
          <a:xfrm>
            <a:off x="4843210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659" name="Google Shape;65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890" y="2693890"/>
            <a:ext cx="7414222" cy="319918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4"/>
          <p:cNvSpPr/>
          <p:nvPr/>
        </p:nvSpPr>
        <p:spPr>
          <a:xfrm>
            <a:off x="116838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p64"/>
          <p:cNvSpPr/>
          <p:nvPr/>
        </p:nvSpPr>
        <p:spPr>
          <a:xfrm>
            <a:off x="244082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2" name="Google Shape;662;p64"/>
          <p:cNvSpPr/>
          <p:nvPr/>
        </p:nvSpPr>
        <p:spPr>
          <a:xfrm>
            <a:off x="371326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64"/>
          <p:cNvSpPr/>
          <p:nvPr/>
        </p:nvSpPr>
        <p:spPr>
          <a:xfrm>
            <a:off x="498570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4" name="Google Shape;664;p64"/>
          <p:cNvSpPr/>
          <p:nvPr/>
        </p:nvSpPr>
        <p:spPr>
          <a:xfrm>
            <a:off x="625814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5" name="Google Shape;665;p64"/>
          <p:cNvSpPr/>
          <p:nvPr/>
        </p:nvSpPr>
        <p:spPr>
          <a:xfrm>
            <a:off x="753058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3999588" y="3431418"/>
            <a:ext cx="1142700" cy="1140000"/>
          </a:xfrm>
          <a:prstGeom prst="roundRect">
            <a:avLst>
              <a:gd fmla="val 8075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7" name="Google Shape;667;p64"/>
          <p:cNvSpPr txBox="1"/>
          <p:nvPr/>
        </p:nvSpPr>
        <p:spPr>
          <a:xfrm>
            <a:off x="4207359" y="423220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4349119" y="3657628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1286384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2558425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1" name="Google Shape;671;p64"/>
          <p:cNvSpPr/>
          <p:nvPr/>
        </p:nvSpPr>
        <p:spPr>
          <a:xfrm>
            <a:off x="3830467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2" name="Google Shape;672;p64"/>
          <p:cNvSpPr/>
          <p:nvPr/>
        </p:nvSpPr>
        <p:spPr>
          <a:xfrm>
            <a:off x="5102508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3" name="Google Shape;673;p64"/>
          <p:cNvSpPr/>
          <p:nvPr/>
        </p:nvSpPr>
        <p:spPr>
          <a:xfrm>
            <a:off x="6374549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4" name="Google Shape;674;p64"/>
          <p:cNvSpPr/>
          <p:nvPr/>
        </p:nvSpPr>
        <p:spPr>
          <a:xfrm>
            <a:off x="7646591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5" name="Google Shape;675;p64"/>
          <p:cNvSpPr/>
          <p:nvPr/>
        </p:nvSpPr>
        <p:spPr>
          <a:xfrm>
            <a:off x="4462818" y="3776375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6" name="Google Shape;676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Group Chart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65"/>
          <p:cNvCxnSpPr/>
          <p:nvPr/>
        </p:nvCxnSpPr>
        <p:spPr>
          <a:xfrm>
            <a:off x="1133971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82" name="Google Shape;682;p65"/>
          <p:cNvSpPr/>
          <p:nvPr/>
        </p:nvSpPr>
        <p:spPr>
          <a:xfrm>
            <a:off x="862732" y="3144564"/>
            <a:ext cx="3710400" cy="1146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3" name="Google Shape;683;p65"/>
          <p:cNvSpPr/>
          <p:nvPr/>
        </p:nvSpPr>
        <p:spPr>
          <a:xfrm>
            <a:off x="1172041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4" name="Google Shape;684;p65"/>
          <p:cNvSpPr txBox="1"/>
          <p:nvPr/>
        </p:nvSpPr>
        <p:spPr>
          <a:xfrm>
            <a:off x="1277367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5"/>
          <p:cNvSpPr/>
          <p:nvPr/>
        </p:nvSpPr>
        <p:spPr>
          <a:xfrm>
            <a:off x="1977765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6" name="Google Shape;686;p65"/>
          <p:cNvSpPr txBox="1"/>
          <p:nvPr/>
        </p:nvSpPr>
        <p:spPr>
          <a:xfrm>
            <a:off x="2083090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5"/>
          <p:cNvSpPr/>
          <p:nvPr/>
        </p:nvSpPr>
        <p:spPr>
          <a:xfrm>
            <a:off x="2783488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8" name="Google Shape;688;p65"/>
          <p:cNvSpPr txBox="1"/>
          <p:nvPr/>
        </p:nvSpPr>
        <p:spPr>
          <a:xfrm>
            <a:off x="2888814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5"/>
          <p:cNvSpPr/>
          <p:nvPr/>
        </p:nvSpPr>
        <p:spPr>
          <a:xfrm>
            <a:off x="3589213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56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0" name="Google Shape;690;p65"/>
          <p:cNvSpPr txBox="1"/>
          <p:nvPr/>
        </p:nvSpPr>
        <p:spPr>
          <a:xfrm>
            <a:off x="3694538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5"/>
          <p:cNvSpPr/>
          <p:nvPr/>
        </p:nvSpPr>
        <p:spPr>
          <a:xfrm>
            <a:off x="865187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5"/>
          <p:cNvSpPr/>
          <p:nvPr/>
        </p:nvSpPr>
        <p:spPr>
          <a:xfrm>
            <a:off x="2156682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B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5"/>
          <p:cNvSpPr/>
          <p:nvPr/>
        </p:nvSpPr>
        <p:spPr>
          <a:xfrm>
            <a:off x="3448176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C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65"/>
          <p:cNvCxnSpPr>
            <a:stCxn id="689" idx="0"/>
            <a:endCxn id="693" idx="0"/>
          </p:cNvCxnSpPr>
          <p:nvPr/>
        </p:nvCxnSpPr>
        <p:spPr>
          <a:xfrm flipH="1" rot="10800000">
            <a:off x="3926563" y="2437930"/>
            <a:ext cx="762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695" name="Google Shape;695;p65"/>
          <p:cNvCxnSpPr>
            <a:stCxn id="693" idx="0"/>
            <a:endCxn id="685" idx="0"/>
          </p:cNvCxnSpPr>
          <p:nvPr/>
        </p:nvCxnSpPr>
        <p:spPr>
          <a:xfrm flipH="1">
            <a:off x="2315226" y="2437799"/>
            <a:ext cx="1687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96" name="Google Shape;696;p65"/>
          <p:cNvCxnSpPr>
            <a:stCxn id="689" idx="0"/>
            <a:endCxn id="692" idx="0"/>
          </p:cNvCxnSpPr>
          <p:nvPr/>
        </p:nvCxnSpPr>
        <p:spPr>
          <a:xfrm rot="10800000">
            <a:off x="2711263" y="2437930"/>
            <a:ext cx="12153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697" name="Google Shape;697;p65"/>
          <p:cNvCxnSpPr>
            <a:stCxn id="692" idx="0"/>
            <a:endCxn id="683" idx="0"/>
          </p:cNvCxnSpPr>
          <p:nvPr/>
        </p:nvCxnSpPr>
        <p:spPr>
          <a:xfrm flipH="1">
            <a:off x="1509432" y="2437799"/>
            <a:ext cx="12018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98" name="Google Shape;698;p65"/>
          <p:cNvCxnSpPr>
            <a:stCxn id="691" idx="0"/>
            <a:endCxn id="687" idx="0"/>
          </p:cNvCxnSpPr>
          <p:nvPr/>
        </p:nvCxnSpPr>
        <p:spPr>
          <a:xfrm>
            <a:off x="1419737" y="2437799"/>
            <a:ext cx="17010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99" name="Google Shape;699;p65"/>
          <p:cNvCxnSpPr>
            <a:stCxn id="691" idx="0"/>
            <a:endCxn id="685" idx="0"/>
          </p:cNvCxnSpPr>
          <p:nvPr/>
        </p:nvCxnSpPr>
        <p:spPr>
          <a:xfrm>
            <a:off x="1419737" y="2437799"/>
            <a:ext cx="895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00" name="Google Shape;700;p65"/>
          <p:cNvCxnSpPr>
            <a:stCxn id="701" idx="0"/>
            <a:endCxn id="691" idx="0"/>
          </p:cNvCxnSpPr>
          <p:nvPr/>
        </p:nvCxnSpPr>
        <p:spPr>
          <a:xfrm flipH="1">
            <a:off x="14196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02" name="Google Shape;702;p65"/>
          <p:cNvCxnSpPr>
            <a:stCxn id="701" idx="0"/>
            <a:endCxn id="692" idx="0"/>
          </p:cNvCxnSpPr>
          <p:nvPr/>
        </p:nvCxnSpPr>
        <p:spPr>
          <a:xfrm>
            <a:off x="2711129" y="1733533"/>
            <a:ext cx="0" cy="70440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03" name="Google Shape;703;p65"/>
          <p:cNvCxnSpPr>
            <a:stCxn id="701" idx="0"/>
            <a:endCxn id="693" idx="0"/>
          </p:cNvCxnSpPr>
          <p:nvPr/>
        </p:nvCxnSpPr>
        <p:spPr>
          <a:xfrm>
            <a:off x="27111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04" name="Google Shape;704;p65"/>
          <p:cNvSpPr/>
          <p:nvPr/>
        </p:nvSpPr>
        <p:spPr>
          <a:xfrm>
            <a:off x="865187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65"/>
          <p:cNvCxnSpPr/>
          <p:nvPr/>
        </p:nvCxnSpPr>
        <p:spPr>
          <a:xfrm>
            <a:off x="1921503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06" name="Google Shape;706;p65"/>
          <p:cNvSpPr/>
          <p:nvPr/>
        </p:nvSpPr>
        <p:spPr>
          <a:xfrm>
            <a:off x="1651512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65"/>
          <p:cNvCxnSpPr/>
          <p:nvPr/>
        </p:nvCxnSpPr>
        <p:spPr>
          <a:xfrm>
            <a:off x="2709035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08" name="Google Shape;708;p65"/>
          <p:cNvSpPr/>
          <p:nvPr/>
        </p:nvSpPr>
        <p:spPr>
          <a:xfrm>
            <a:off x="2437836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9" name="Google Shape;709;p65"/>
          <p:cNvCxnSpPr/>
          <p:nvPr/>
        </p:nvCxnSpPr>
        <p:spPr>
          <a:xfrm>
            <a:off x="3496567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10" name="Google Shape;710;p65"/>
          <p:cNvSpPr/>
          <p:nvPr/>
        </p:nvSpPr>
        <p:spPr>
          <a:xfrm>
            <a:off x="3224160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1" name="Google Shape;711;p65"/>
          <p:cNvCxnSpPr/>
          <p:nvPr/>
        </p:nvCxnSpPr>
        <p:spPr>
          <a:xfrm>
            <a:off x="4284098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12" name="Google Shape;712;p65"/>
          <p:cNvSpPr/>
          <p:nvPr/>
        </p:nvSpPr>
        <p:spPr>
          <a:xfrm>
            <a:off x="4010483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5"/>
          <p:cNvSpPr/>
          <p:nvPr/>
        </p:nvSpPr>
        <p:spPr>
          <a:xfrm>
            <a:off x="136099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4" name="Google Shape;714;p65"/>
          <p:cNvSpPr/>
          <p:nvPr/>
        </p:nvSpPr>
        <p:spPr>
          <a:xfrm>
            <a:off x="2166720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65"/>
          <p:cNvSpPr/>
          <p:nvPr/>
        </p:nvSpPr>
        <p:spPr>
          <a:xfrm>
            <a:off x="2972444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" name="Google Shape;716;p65"/>
          <p:cNvSpPr/>
          <p:nvPr/>
        </p:nvSpPr>
        <p:spPr>
          <a:xfrm>
            <a:off x="378567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7" name="Google Shape;717;p65"/>
          <p:cNvSpPr/>
          <p:nvPr/>
        </p:nvSpPr>
        <p:spPr>
          <a:xfrm>
            <a:off x="3855335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8" name="Google Shape;718;p65"/>
          <p:cNvSpPr/>
          <p:nvPr/>
        </p:nvSpPr>
        <p:spPr>
          <a:xfrm>
            <a:off x="3043840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9" name="Google Shape;719;p65"/>
          <p:cNvSpPr/>
          <p:nvPr/>
        </p:nvSpPr>
        <p:spPr>
          <a:xfrm>
            <a:off x="2234362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0" name="Google Shape;720;p65"/>
          <p:cNvSpPr/>
          <p:nvPr/>
        </p:nvSpPr>
        <p:spPr>
          <a:xfrm>
            <a:off x="1428638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65"/>
          <p:cNvSpPr/>
          <p:nvPr/>
        </p:nvSpPr>
        <p:spPr>
          <a:xfrm>
            <a:off x="858479" y="1733533"/>
            <a:ext cx="3705300" cy="387900"/>
          </a:xfrm>
          <a:prstGeom prst="roundRect">
            <a:avLst>
              <a:gd fmla="val 19159" name="adj"/>
            </a:avLst>
          </a:prstGeom>
          <a:solidFill>
            <a:schemeClr val="accent4"/>
          </a:solidFill>
          <a:ln cap="flat" cmpd="sng" w="7620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 Medium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 1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Chart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6" name="Google Shape;726;p66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27" name="Google Shape;727;p66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28" name="Google Shape;728;p66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29" name="Google Shape;729;p66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30" name="Google Shape;730;p66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31" name="Google Shape;731;p66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32" name="Google Shape;732;p66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33" name="Google Shape;733;p66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34" name="Google Shape;734;p66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35" name="Google Shape;735;p66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66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6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6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6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6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b="0" i="0" sz="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6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8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6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8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6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fmla="val 12681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8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6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8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6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fmla="val 1288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8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6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fmla="val 13608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8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6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8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6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8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6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fmla="val 124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8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6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66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3" name="Google Shape;753;p66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4" name="Google Shape;754;p66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5" name="Google Shape;755;p66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Google Shape;756;p66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7" name="Google Shape;757;p66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8" name="Google Shape;758;p66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66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0" name="Google Shape;760;p66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1" name="Google Shape;761;p66"/>
          <p:cNvSpPr/>
          <p:nvPr/>
        </p:nvSpPr>
        <p:spPr>
          <a:xfrm>
            <a:off x="7471594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2" name="Google Shape;762;p66"/>
          <p:cNvSpPr/>
          <p:nvPr/>
        </p:nvSpPr>
        <p:spPr>
          <a:xfrm>
            <a:off x="54839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3" name="Google Shape;763;p66"/>
          <p:cNvSpPr/>
          <p:nvPr/>
        </p:nvSpPr>
        <p:spPr>
          <a:xfrm>
            <a:off x="289961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4" name="Google Shape;764;p66"/>
          <p:cNvSpPr/>
          <p:nvPr/>
        </p:nvSpPr>
        <p:spPr>
          <a:xfrm>
            <a:off x="4346461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5" name="Google Shape;765;p66"/>
          <p:cNvSpPr/>
          <p:nvPr/>
        </p:nvSpPr>
        <p:spPr>
          <a:xfrm>
            <a:off x="6898136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6" name="Google Shape;766;p66"/>
          <p:cNvSpPr/>
          <p:nvPr/>
        </p:nvSpPr>
        <p:spPr>
          <a:xfrm>
            <a:off x="3186035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7" name="Google Shape;767;p66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8" name="Google Shape;768;p66"/>
          <p:cNvSpPr/>
          <p:nvPr/>
        </p:nvSpPr>
        <p:spPr>
          <a:xfrm>
            <a:off x="4103207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9" name="Google Shape;769;p66"/>
          <p:cNvSpPr/>
          <p:nvPr/>
        </p:nvSpPr>
        <p:spPr>
          <a:xfrm>
            <a:off x="6491672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0" name="Google Shape;770;p6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Title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" sz="5700" u="none" cap="none" strike="noStrike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Icons</a:t>
            </a:r>
            <a:endParaRPr b="0" i="0" sz="5700" u="none" cap="none" strike="noStrike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311700" y="55560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Google Cloud Fundamentals</a:t>
            </a:r>
            <a:endParaRPr/>
          </a:p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11700" y="1389600"/>
            <a:ext cx="7037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Play around in the console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Learning Paths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Skills badges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Cloud OnBoards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Certifications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Coursera courses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8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8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8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8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8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8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8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68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8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8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8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8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8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8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8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8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8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8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8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8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8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8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8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8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8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8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8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8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8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8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8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8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8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8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8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8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8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8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8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8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8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8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8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8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8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8"/>
          <p:cNvSpPr/>
          <p:nvPr/>
        </p:nvSpPr>
        <p:spPr>
          <a:xfrm>
            <a:off x="2712006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6" name="Google Shape;826;p68"/>
          <p:cNvSpPr/>
          <p:nvPr/>
        </p:nvSpPr>
        <p:spPr>
          <a:xfrm>
            <a:off x="2712006" y="2053630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7" name="Google Shape;827;p68"/>
          <p:cNvSpPr/>
          <p:nvPr/>
        </p:nvSpPr>
        <p:spPr>
          <a:xfrm>
            <a:off x="2663472" y="2689483"/>
            <a:ext cx="373410" cy="248832"/>
          </a:xfrm>
          <a:custGeom>
            <a:rect b="b" l="l" r="r" t="t"/>
            <a:pathLst>
              <a:path extrusionOk="0" h="21600" w="2160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8" name="Google Shape;828;p68"/>
          <p:cNvSpPr/>
          <p:nvPr/>
        </p:nvSpPr>
        <p:spPr>
          <a:xfrm>
            <a:off x="2726436" y="3276719"/>
            <a:ext cx="218754" cy="279018"/>
          </a:xfrm>
          <a:custGeom>
            <a:rect b="b" l="l" r="r" t="t"/>
            <a:pathLst>
              <a:path extrusionOk="0" h="21600" w="2160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9" name="Google Shape;829;p68"/>
          <p:cNvSpPr/>
          <p:nvPr/>
        </p:nvSpPr>
        <p:spPr>
          <a:xfrm>
            <a:off x="2714629" y="3930475"/>
            <a:ext cx="248832" cy="281772"/>
          </a:xfrm>
          <a:custGeom>
            <a:rect b="b" l="l" r="r" t="t"/>
            <a:pathLst>
              <a:path extrusionOk="0" h="21600" w="2160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0" name="Google Shape;830;p68"/>
          <p:cNvSpPr/>
          <p:nvPr/>
        </p:nvSpPr>
        <p:spPr>
          <a:xfrm>
            <a:off x="3560712" y="1419691"/>
            <a:ext cx="310392" cy="248832"/>
          </a:xfrm>
          <a:custGeom>
            <a:rect b="b" l="l" r="r" t="t"/>
            <a:pathLst>
              <a:path extrusionOk="0" h="21600" w="2160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1" name="Google Shape;831;p68"/>
          <p:cNvSpPr/>
          <p:nvPr/>
        </p:nvSpPr>
        <p:spPr>
          <a:xfrm>
            <a:off x="3607158" y="2043136"/>
            <a:ext cx="217512" cy="280530"/>
          </a:xfrm>
          <a:custGeom>
            <a:rect b="b" l="l" r="r" t="t"/>
            <a:pathLst>
              <a:path extrusionOk="0" h="21600" w="2160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2" name="Google Shape;832;p68"/>
          <p:cNvSpPr/>
          <p:nvPr/>
        </p:nvSpPr>
        <p:spPr>
          <a:xfrm>
            <a:off x="3591493" y="2627922"/>
            <a:ext cx="248832" cy="310392"/>
          </a:xfrm>
          <a:custGeom>
            <a:rect b="b" l="l" r="r" t="t"/>
            <a:pathLst>
              <a:path extrusionOk="0" h="21600" w="2160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3" name="Google Shape;833;p68"/>
          <p:cNvSpPr/>
          <p:nvPr/>
        </p:nvSpPr>
        <p:spPr>
          <a:xfrm>
            <a:off x="3575644" y="3275253"/>
            <a:ext cx="280530" cy="280530"/>
          </a:xfrm>
          <a:custGeom>
            <a:rect b="b" l="l" r="r" t="t"/>
            <a:pathLst>
              <a:path extrusionOk="0" h="21600" w="2160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4" name="Google Shape;834;p68"/>
          <p:cNvSpPr/>
          <p:nvPr/>
        </p:nvSpPr>
        <p:spPr>
          <a:xfrm>
            <a:off x="3576377" y="3901893"/>
            <a:ext cx="279018" cy="310392"/>
          </a:xfrm>
          <a:custGeom>
            <a:rect b="b" l="l" r="r" t="t"/>
            <a:pathLst>
              <a:path extrusionOk="0" h="21600" w="2160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5" name="Google Shape;835;p68"/>
          <p:cNvSpPr/>
          <p:nvPr/>
        </p:nvSpPr>
        <p:spPr>
          <a:xfrm>
            <a:off x="4425691" y="1419691"/>
            <a:ext cx="325026" cy="326322"/>
          </a:xfrm>
          <a:custGeom>
            <a:rect b="b" l="l" r="r" t="t"/>
            <a:pathLst>
              <a:path extrusionOk="0" h="21600" w="2160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36" name="Google Shape;836;p68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837" name="Google Shape;837;p68"/>
            <p:cNvSpPr/>
            <p:nvPr/>
          </p:nvSpPr>
          <p:spPr>
            <a:xfrm>
              <a:off x="352545" y="702344"/>
              <a:ext cx="287563" cy="83825"/>
            </a:xfrm>
            <a:custGeom>
              <a:rect b="b" l="l" r="r" t="t"/>
              <a:pathLst>
                <a:path extrusionOk="0" h="20917" w="21195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38" name="Google Shape;838;p68"/>
            <p:cNvSpPr/>
            <p:nvPr/>
          </p:nvSpPr>
          <p:spPr>
            <a:xfrm>
              <a:off x="307820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39" name="Google Shape;839;p68"/>
            <p:cNvSpPr/>
            <p:nvPr/>
          </p:nvSpPr>
          <p:spPr>
            <a:xfrm>
              <a:off x="0" y="0"/>
              <a:ext cx="992574" cy="992574"/>
            </a:xfrm>
            <a:custGeom>
              <a:rect b="b" l="l" r="r" t="t"/>
              <a:pathLst>
                <a:path extrusionOk="0" h="21600" w="2160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40" name="Google Shape;840;p68"/>
            <p:cNvSpPr/>
            <p:nvPr/>
          </p:nvSpPr>
          <p:spPr>
            <a:xfrm>
              <a:off x="598156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841" name="Google Shape;841;p68"/>
          <p:cNvSpPr/>
          <p:nvPr/>
        </p:nvSpPr>
        <p:spPr>
          <a:xfrm>
            <a:off x="4410196" y="2652473"/>
            <a:ext cx="310392" cy="285822"/>
          </a:xfrm>
          <a:custGeom>
            <a:rect b="b" l="l" r="r" t="t"/>
            <a:pathLst>
              <a:path extrusionOk="0" h="21600" w="2160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2" name="Google Shape;842;p68"/>
          <p:cNvSpPr/>
          <p:nvPr/>
        </p:nvSpPr>
        <p:spPr>
          <a:xfrm>
            <a:off x="4411509" y="3271405"/>
            <a:ext cx="310392" cy="284364"/>
          </a:xfrm>
          <a:custGeom>
            <a:rect b="b" l="l" r="r" t="t"/>
            <a:pathLst>
              <a:path extrusionOk="0" h="21600" w="2160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3" name="Google Shape;843;p68"/>
          <p:cNvSpPr/>
          <p:nvPr/>
        </p:nvSpPr>
        <p:spPr>
          <a:xfrm>
            <a:off x="4441679" y="3901893"/>
            <a:ext cx="248832" cy="310392"/>
          </a:xfrm>
          <a:custGeom>
            <a:rect b="b" l="l" r="r" t="t"/>
            <a:pathLst>
              <a:path extrusionOk="0" h="21600" w="2160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4" name="Google Shape;844;p68"/>
          <p:cNvSpPr/>
          <p:nvPr/>
        </p:nvSpPr>
        <p:spPr>
          <a:xfrm>
            <a:off x="5256809" y="141838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5" name="Google Shape;845;p68"/>
          <p:cNvSpPr/>
          <p:nvPr/>
        </p:nvSpPr>
        <p:spPr>
          <a:xfrm>
            <a:off x="5331579" y="2077241"/>
            <a:ext cx="217512" cy="264762"/>
          </a:xfrm>
          <a:custGeom>
            <a:rect b="b" l="l" r="r" t="t"/>
            <a:pathLst>
              <a:path extrusionOk="0" h="21600" w="2160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6" name="Google Shape;846;p68"/>
          <p:cNvSpPr/>
          <p:nvPr/>
        </p:nvSpPr>
        <p:spPr>
          <a:xfrm>
            <a:off x="5285669" y="3260778"/>
            <a:ext cx="310392" cy="295002"/>
          </a:xfrm>
          <a:custGeom>
            <a:rect b="b" l="l" r="r" t="t"/>
            <a:pathLst>
              <a:path extrusionOk="0" h="21600" w="2160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7" name="Google Shape;847;p68"/>
          <p:cNvSpPr/>
          <p:nvPr/>
        </p:nvSpPr>
        <p:spPr>
          <a:xfrm>
            <a:off x="5268615" y="2594759"/>
            <a:ext cx="342090" cy="343548"/>
          </a:xfrm>
          <a:custGeom>
            <a:rect b="b" l="l" r="r" t="t"/>
            <a:pathLst>
              <a:path extrusionOk="0" h="21600" w="2160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8" name="Google Shape;848;p68"/>
          <p:cNvSpPr/>
          <p:nvPr/>
        </p:nvSpPr>
        <p:spPr>
          <a:xfrm>
            <a:off x="5301411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9" name="Google Shape;849;p68"/>
          <p:cNvSpPr/>
          <p:nvPr/>
        </p:nvSpPr>
        <p:spPr>
          <a:xfrm>
            <a:off x="6129127" y="1419691"/>
            <a:ext cx="310392" cy="310392"/>
          </a:xfrm>
          <a:custGeom>
            <a:rect b="b" l="l" r="r" t="t"/>
            <a:pathLst>
              <a:path extrusionOk="0" h="21600" w="2160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0" name="Google Shape;850;p68"/>
          <p:cNvSpPr/>
          <p:nvPr/>
        </p:nvSpPr>
        <p:spPr>
          <a:xfrm>
            <a:off x="6106826" y="2069370"/>
            <a:ext cx="328860" cy="280530"/>
          </a:xfrm>
          <a:custGeom>
            <a:rect b="b" l="l" r="r" t="t"/>
            <a:pathLst>
              <a:path extrusionOk="0" h="21600" w="2160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1" name="Google Shape;851;p68"/>
          <p:cNvSpPr/>
          <p:nvPr/>
        </p:nvSpPr>
        <p:spPr>
          <a:xfrm>
            <a:off x="6123879" y="2673543"/>
            <a:ext cx="310392" cy="264762"/>
          </a:xfrm>
          <a:custGeom>
            <a:rect b="b" l="l" r="r" t="t"/>
            <a:pathLst>
              <a:path extrusionOk="0" h="21600" w="2160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2" name="Google Shape;852;p68"/>
          <p:cNvSpPr/>
          <p:nvPr/>
        </p:nvSpPr>
        <p:spPr>
          <a:xfrm>
            <a:off x="6171101" y="3229448"/>
            <a:ext cx="248815" cy="326322"/>
          </a:xfrm>
          <a:custGeom>
            <a:rect b="b" l="l" r="r" t="t"/>
            <a:pathLst>
              <a:path extrusionOk="0" h="21600" w="21482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3" name="Google Shape;853;p68"/>
          <p:cNvSpPr/>
          <p:nvPr/>
        </p:nvSpPr>
        <p:spPr>
          <a:xfrm>
            <a:off x="6126504" y="3917283"/>
            <a:ext cx="343548" cy="295002"/>
          </a:xfrm>
          <a:custGeom>
            <a:rect b="b" l="l" r="r" t="t"/>
            <a:pathLst>
              <a:path extrusionOk="0" h="21600" w="2160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4" name="Google Shape;854;p68"/>
          <p:cNvSpPr/>
          <p:nvPr/>
        </p:nvSpPr>
        <p:spPr>
          <a:xfrm>
            <a:off x="994919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5" name="Google Shape;855;p68"/>
          <p:cNvSpPr/>
          <p:nvPr/>
        </p:nvSpPr>
        <p:spPr>
          <a:xfrm>
            <a:off x="980489" y="2047071"/>
            <a:ext cx="296082" cy="326322"/>
          </a:xfrm>
          <a:custGeom>
            <a:rect b="b" l="l" r="r" t="t"/>
            <a:pathLst>
              <a:path extrusionOk="0" h="21600" w="2160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6" name="Google Shape;856;p68"/>
          <p:cNvSpPr/>
          <p:nvPr/>
        </p:nvSpPr>
        <p:spPr>
          <a:xfrm>
            <a:off x="996231" y="2659252"/>
            <a:ext cx="295002" cy="279018"/>
          </a:xfrm>
          <a:custGeom>
            <a:rect b="b" l="l" r="r" t="t"/>
            <a:pathLst>
              <a:path extrusionOk="0" h="21600" w="2160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7" name="Google Shape;857;p68"/>
          <p:cNvSpPr/>
          <p:nvPr/>
        </p:nvSpPr>
        <p:spPr>
          <a:xfrm>
            <a:off x="994919" y="3276719"/>
            <a:ext cx="279018" cy="279018"/>
          </a:xfrm>
          <a:custGeom>
            <a:rect b="b" l="l" r="r" t="t"/>
            <a:pathLst>
              <a:path extrusionOk="0" h="21600" w="2160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8" name="Google Shape;858;p68"/>
          <p:cNvSpPr/>
          <p:nvPr/>
        </p:nvSpPr>
        <p:spPr>
          <a:xfrm>
            <a:off x="964749" y="3884853"/>
            <a:ext cx="313146" cy="327402"/>
          </a:xfrm>
          <a:custGeom>
            <a:rect b="b" l="l" r="r" t="t"/>
            <a:pathLst>
              <a:path extrusionOk="0" h="21600" w="2160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9" name="Google Shape;859;p68"/>
          <p:cNvSpPr/>
          <p:nvPr/>
        </p:nvSpPr>
        <p:spPr>
          <a:xfrm>
            <a:off x="1826573" y="2627922"/>
            <a:ext cx="310392" cy="310392"/>
          </a:xfrm>
          <a:custGeom>
            <a:rect b="b" l="l" r="r" t="t"/>
            <a:pathLst>
              <a:path extrusionOk="0" h="21600" w="2160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0" name="Google Shape;860;p68"/>
          <p:cNvSpPr/>
          <p:nvPr/>
        </p:nvSpPr>
        <p:spPr>
          <a:xfrm>
            <a:off x="1810831" y="3276719"/>
            <a:ext cx="342090" cy="279018"/>
          </a:xfrm>
          <a:custGeom>
            <a:rect b="b" l="l" r="r" t="t"/>
            <a:pathLst>
              <a:path extrusionOk="0" h="21600" w="2160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1" name="Google Shape;861;p68"/>
          <p:cNvSpPr/>
          <p:nvPr/>
        </p:nvSpPr>
        <p:spPr>
          <a:xfrm>
            <a:off x="1842314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2" name="Google Shape;862;p68"/>
          <p:cNvSpPr/>
          <p:nvPr/>
        </p:nvSpPr>
        <p:spPr>
          <a:xfrm>
            <a:off x="1838377" y="1977055"/>
            <a:ext cx="311850" cy="374160"/>
          </a:xfrm>
          <a:custGeom>
            <a:rect b="b" l="l" r="r" t="t"/>
            <a:pathLst>
              <a:path extrusionOk="0" h="21553" w="2160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3" name="Google Shape;863;p68"/>
          <p:cNvSpPr/>
          <p:nvPr/>
        </p:nvSpPr>
        <p:spPr>
          <a:xfrm>
            <a:off x="7009314" y="3245388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4" name="Google Shape;864;p68"/>
          <p:cNvSpPr/>
          <p:nvPr/>
        </p:nvSpPr>
        <p:spPr>
          <a:xfrm>
            <a:off x="7009314" y="2657786"/>
            <a:ext cx="311091" cy="280530"/>
          </a:xfrm>
          <a:custGeom>
            <a:rect b="b" l="l" r="r" t="t"/>
            <a:pathLst>
              <a:path extrusionOk="0" h="21600" w="2154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5" name="Google Shape;865;p68"/>
          <p:cNvSpPr/>
          <p:nvPr/>
        </p:nvSpPr>
        <p:spPr>
          <a:xfrm>
            <a:off x="6996196" y="3901893"/>
            <a:ext cx="311077" cy="310392"/>
          </a:xfrm>
          <a:custGeom>
            <a:rect b="b" l="l" r="r" t="t"/>
            <a:pathLst>
              <a:path extrusionOk="0" h="21600" w="21539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6" name="Google Shape;866;p68"/>
          <p:cNvSpPr/>
          <p:nvPr/>
        </p:nvSpPr>
        <p:spPr>
          <a:xfrm>
            <a:off x="7039484" y="2106100"/>
            <a:ext cx="280530" cy="248832"/>
          </a:xfrm>
          <a:custGeom>
            <a:rect b="b" l="l" r="r" t="t"/>
            <a:pathLst>
              <a:path extrusionOk="0" h="21600" w="2160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7" name="Google Shape;867;p68"/>
          <p:cNvSpPr/>
          <p:nvPr/>
        </p:nvSpPr>
        <p:spPr>
          <a:xfrm>
            <a:off x="7040796" y="1419691"/>
            <a:ext cx="280530" cy="342090"/>
          </a:xfrm>
          <a:custGeom>
            <a:rect b="b" l="l" r="r" t="t"/>
            <a:pathLst>
              <a:path extrusionOk="0" h="21600" w="2160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68"/>
          <p:cNvSpPr/>
          <p:nvPr/>
        </p:nvSpPr>
        <p:spPr>
          <a:xfrm>
            <a:off x="7876385" y="2134959"/>
            <a:ext cx="279018" cy="155736"/>
          </a:xfrm>
          <a:custGeom>
            <a:rect b="b" l="l" r="r" t="t"/>
            <a:pathLst>
              <a:path extrusionOk="0" h="21600" w="2160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9" name="Google Shape;869;p68"/>
          <p:cNvSpPr/>
          <p:nvPr/>
        </p:nvSpPr>
        <p:spPr>
          <a:xfrm>
            <a:off x="7859331" y="1418381"/>
            <a:ext cx="311850" cy="311850"/>
          </a:xfrm>
          <a:custGeom>
            <a:rect b="b" l="l" r="r" t="t"/>
            <a:pathLst>
              <a:path extrusionOk="0" h="21600" w="2160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0" name="Google Shape;870;p68"/>
          <p:cNvSpPr/>
          <p:nvPr/>
        </p:nvSpPr>
        <p:spPr>
          <a:xfrm>
            <a:off x="7876385" y="3245388"/>
            <a:ext cx="281772" cy="310392"/>
          </a:xfrm>
          <a:custGeom>
            <a:rect b="b" l="l" r="r" t="t"/>
            <a:pathLst>
              <a:path extrusionOk="0" h="21600" w="2160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1" name="Google Shape;871;p68"/>
          <p:cNvSpPr/>
          <p:nvPr/>
        </p:nvSpPr>
        <p:spPr>
          <a:xfrm>
            <a:off x="7876385" y="2719530"/>
            <a:ext cx="279018" cy="218754"/>
          </a:xfrm>
          <a:custGeom>
            <a:rect b="b" l="l" r="r" t="t"/>
            <a:pathLst>
              <a:path extrusionOk="0" h="21600" w="2160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2" name="Google Shape;872;p68"/>
          <p:cNvSpPr/>
          <p:nvPr/>
        </p:nvSpPr>
        <p:spPr>
          <a:xfrm>
            <a:off x="7865892" y="3916183"/>
            <a:ext cx="310392" cy="296082"/>
          </a:xfrm>
          <a:custGeom>
            <a:rect b="b" l="l" r="r" t="t"/>
            <a:pathLst>
              <a:path extrusionOk="0" h="21600" w="2160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3" name="Google Shape;873;p68"/>
          <p:cNvSpPr/>
          <p:nvPr/>
        </p:nvSpPr>
        <p:spPr>
          <a:xfrm>
            <a:off x="1820012" y="1418381"/>
            <a:ext cx="347382" cy="204282"/>
          </a:xfrm>
          <a:custGeom>
            <a:rect b="b" l="l" r="r" t="t"/>
            <a:pathLst>
              <a:path extrusionOk="0" h="21600" w="2160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4" name="Google Shape;874;p68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875" name="Google Shape;87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411"/>
              </a:srgbClr>
            </a:outerShdw>
          </a:effectLst>
        </p:spPr>
      </p:pic>
      <p:sp>
        <p:nvSpPr>
          <p:cNvPr id="876" name="Google Shape;876;p6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9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69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9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9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9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9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9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9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9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9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9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9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69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9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9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69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69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9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9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69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9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9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9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9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9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9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9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9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9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9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9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9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9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9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69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9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9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9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9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9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69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69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69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9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9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9"/>
          <p:cNvSpPr/>
          <p:nvPr/>
        </p:nvSpPr>
        <p:spPr>
          <a:xfrm>
            <a:off x="2674210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7" name="Google Shape;927;p69"/>
          <p:cNvSpPr/>
          <p:nvPr/>
        </p:nvSpPr>
        <p:spPr>
          <a:xfrm>
            <a:off x="3566489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8" name="Google Shape;928;p69"/>
          <p:cNvSpPr/>
          <p:nvPr/>
        </p:nvSpPr>
        <p:spPr>
          <a:xfrm>
            <a:off x="4385518" y="2111296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9" name="Google Shape;929;p69"/>
          <p:cNvSpPr/>
          <p:nvPr/>
        </p:nvSpPr>
        <p:spPr>
          <a:xfrm>
            <a:off x="5291160" y="2111296"/>
            <a:ext cx="279565" cy="310392"/>
          </a:xfrm>
          <a:custGeom>
            <a:rect b="b" l="l" r="r" t="t"/>
            <a:pathLst>
              <a:path extrusionOk="0" h="21600" w="21534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0" name="Google Shape;930;p69"/>
          <p:cNvSpPr/>
          <p:nvPr/>
        </p:nvSpPr>
        <p:spPr>
          <a:xfrm>
            <a:off x="6101826" y="2111296"/>
            <a:ext cx="372653" cy="311850"/>
          </a:xfrm>
          <a:custGeom>
            <a:rect b="b" l="l" r="r" t="t"/>
            <a:pathLst>
              <a:path extrusionOk="0" h="21600" w="2155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1" name="Google Shape;931;p69"/>
          <p:cNvSpPr/>
          <p:nvPr/>
        </p:nvSpPr>
        <p:spPr>
          <a:xfrm>
            <a:off x="970771" y="2111296"/>
            <a:ext cx="300098" cy="310392"/>
          </a:xfrm>
          <a:custGeom>
            <a:rect b="b" l="l" r="r" t="t"/>
            <a:pathLst>
              <a:path extrusionOk="0" h="21600" w="21524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2" name="Google Shape;932;p69"/>
          <p:cNvSpPr/>
          <p:nvPr/>
        </p:nvSpPr>
        <p:spPr>
          <a:xfrm>
            <a:off x="1834687" y="21112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3" name="Google Shape;933;p69"/>
          <p:cNvSpPr/>
          <p:nvPr/>
        </p:nvSpPr>
        <p:spPr>
          <a:xfrm>
            <a:off x="6984636" y="2203120"/>
            <a:ext cx="311850" cy="218754"/>
          </a:xfrm>
          <a:custGeom>
            <a:rect b="b" l="l" r="r" t="t"/>
            <a:pathLst>
              <a:path extrusionOk="0" h="21600" w="2160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4" name="Google Shape;934;p69"/>
          <p:cNvSpPr/>
          <p:nvPr/>
        </p:nvSpPr>
        <p:spPr>
          <a:xfrm>
            <a:off x="7872693" y="2149338"/>
            <a:ext cx="272646" cy="271188"/>
          </a:xfrm>
          <a:custGeom>
            <a:rect b="b" l="l" r="r" t="t"/>
            <a:pathLst>
              <a:path extrusionOk="0" h="21600" w="2160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5" name="Google Shape;935;p69"/>
          <p:cNvSpPr/>
          <p:nvPr/>
        </p:nvSpPr>
        <p:spPr>
          <a:xfrm>
            <a:off x="1005396" y="2695652"/>
            <a:ext cx="267300" cy="282906"/>
          </a:xfrm>
          <a:custGeom>
            <a:rect b="b" l="l" r="r" t="t"/>
            <a:pathLst>
              <a:path extrusionOk="0" h="21600" w="2160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69"/>
          <p:cNvSpPr/>
          <p:nvPr/>
        </p:nvSpPr>
        <p:spPr>
          <a:xfrm>
            <a:off x="1047157" y="3302489"/>
            <a:ext cx="179928" cy="283986"/>
          </a:xfrm>
          <a:custGeom>
            <a:rect b="b" l="l" r="r" t="t"/>
            <a:pathLst>
              <a:path extrusionOk="0" h="21600" w="2160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69"/>
          <p:cNvSpPr/>
          <p:nvPr/>
        </p:nvSpPr>
        <p:spPr>
          <a:xfrm>
            <a:off x="989170" y="3868083"/>
            <a:ext cx="282906" cy="282906"/>
          </a:xfrm>
          <a:custGeom>
            <a:rect b="b" l="l" r="r" t="t"/>
            <a:pathLst>
              <a:path extrusionOk="0" h="21600" w="2160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69"/>
          <p:cNvSpPr/>
          <p:nvPr/>
        </p:nvSpPr>
        <p:spPr>
          <a:xfrm>
            <a:off x="1832782" y="2688560"/>
            <a:ext cx="282906" cy="28290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9" name="Google Shape;939;p69"/>
          <p:cNvSpPr/>
          <p:nvPr/>
        </p:nvSpPr>
        <p:spPr>
          <a:xfrm>
            <a:off x="1810595" y="3321326"/>
            <a:ext cx="328698" cy="260928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0" name="Google Shape;940;p69"/>
          <p:cNvSpPr/>
          <p:nvPr/>
        </p:nvSpPr>
        <p:spPr>
          <a:xfrm>
            <a:off x="1884418" y="3873129"/>
            <a:ext cx="169452" cy="298458"/>
          </a:xfrm>
          <a:custGeom>
            <a:rect b="b" l="l" r="r" t="t"/>
            <a:pathLst>
              <a:path extrusionOk="0" h="21600" w="2160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1" name="Google Shape;941;p69"/>
          <p:cNvSpPr/>
          <p:nvPr/>
        </p:nvSpPr>
        <p:spPr>
          <a:xfrm>
            <a:off x="2747998" y="3848554"/>
            <a:ext cx="157410" cy="314064"/>
          </a:xfrm>
          <a:custGeom>
            <a:rect b="b" l="l" r="r" t="t"/>
            <a:pathLst>
              <a:path extrusionOk="0" h="21600" w="2160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2" name="Google Shape;942;p69"/>
          <p:cNvSpPr/>
          <p:nvPr/>
        </p:nvSpPr>
        <p:spPr>
          <a:xfrm>
            <a:off x="2689272" y="2667288"/>
            <a:ext cx="299916" cy="299916"/>
          </a:xfrm>
          <a:custGeom>
            <a:rect b="b" l="l" r="r" t="t"/>
            <a:pathLst>
              <a:path extrusionOk="0" h="21600" w="2160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3" name="Google Shape;943;p69"/>
          <p:cNvSpPr/>
          <p:nvPr/>
        </p:nvSpPr>
        <p:spPr>
          <a:xfrm>
            <a:off x="2701927" y="3302489"/>
            <a:ext cx="234522" cy="267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4" name="Google Shape;944;p69"/>
          <p:cNvSpPr/>
          <p:nvPr/>
        </p:nvSpPr>
        <p:spPr>
          <a:xfrm>
            <a:off x="3624580" y="2695652"/>
            <a:ext cx="170586" cy="216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5" name="Google Shape;945;p69"/>
          <p:cNvSpPr/>
          <p:nvPr/>
        </p:nvSpPr>
        <p:spPr>
          <a:xfrm>
            <a:off x="3547583" y="3256811"/>
            <a:ext cx="322110" cy="32211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6" name="Google Shape;946;p69"/>
          <p:cNvSpPr/>
          <p:nvPr/>
        </p:nvSpPr>
        <p:spPr>
          <a:xfrm>
            <a:off x="3564549" y="3934121"/>
            <a:ext cx="289278" cy="192942"/>
          </a:xfrm>
          <a:custGeom>
            <a:rect b="b" l="l" r="r" t="t"/>
            <a:pathLst>
              <a:path extrusionOk="0" h="21600" w="2160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7" name="Google Shape;947;p69"/>
          <p:cNvSpPr/>
          <p:nvPr/>
        </p:nvSpPr>
        <p:spPr>
          <a:xfrm>
            <a:off x="4386715" y="3862344"/>
            <a:ext cx="323352" cy="292032"/>
          </a:xfrm>
          <a:custGeom>
            <a:rect b="b" l="l" r="r" t="t"/>
            <a:pathLst>
              <a:path extrusionOk="0" h="21600" w="2160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8" name="Google Shape;948;p69"/>
          <p:cNvSpPr/>
          <p:nvPr/>
        </p:nvSpPr>
        <p:spPr>
          <a:xfrm>
            <a:off x="4386715" y="2653105"/>
            <a:ext cx="323352" cy="32448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9" name="Google Shape;949;p69"/>
          <p:cNvSpPr/>
          <p:nvPr/>
        </p:nvSpPr>
        <p:spPr>
          <a:xfrm>
            <a:off x="4386715" y="3299878"/>
            <a:ext cx="323352" cy="25833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0" name="Google Shape;950;p69"/>
          <p:cNvSpPr/>
          <p:nvPr/>
        </p:nvSpPr>
        <p:spPr>
          <a:xfrm>
            <a:off x="5266300" y="2681470"/>
            <a:ext cx="331236" cy="28398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1" name="Google Shape;951;p69"/>
          <p:cNvSpPr/>
          <p:nvPr/>
        </p:nvSpPr>
        <p:spPr>
          <a:xfrm>
            <a:off x="5194524" y="3281609"/>
            <a:ext cx="403056" cy="268596"/>
          </a:xfrm>
          <a:custGeom>
            <a:rect b="b" l="l" r="r" t="t"/>
            <a:pathLst>
              <a:path extrusionOk="0" h="21600" w="2160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2" name="Google Shape;952;p69"/>
          <p:cNvSpPr/>
          <p:nvPr/>
        </p:nvSpPr>
        <p:spPr>
          <a:xfrm>
            <a:off x="5194524" y="3866260"/>
            <a:ext cx="403056" cy="285444"/>
          </a:xfrm>
          <a:custGeom>
            <a:rect b="b" l="l" r="r" t="t"/>
            <a:pathLst>
              <a:path extrusionOk="0" h="21600" w="2160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3" name="Google Shape;953;p69"/>
          <p:cNvSpPr/>
          <p:nvPr/>
        </p:nvSpPr>
        <p:spPr>
          <a:xfrm>
            <a:off x="6174597" y="2620433"/>
            <a:ext cx="217836" cy="342954"/>
          </a:xfrm>
          <a:custGeom>
            <a:rect b="b" l="l" r="r" t="t"/>
            <a:pathLst>
              <a:path extrusionOk="0" h="21600" w="2160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4" name="Google Shape;954;p69"/>
          <p:cNvSpPr/>
          <p:nvPr/>
        </p:nvSpPr>
        <p:spPr>
          <a:xfrm>
            <a:off x="6182427" y="3232142"/>
            <a:ext cx="203202" cy="342954"/>
          </a:xfrm>
          <a:custGeom>
            <a:rect b="b" l="l" r="r" t="t"/>
            <a:pathLst>
              <a:path extrusionOk="0" h="21600" w="2160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5" name="Google Shape;955;p69"/>
          <p:cNvSpPr/>
          <p:nvPr/>
        </p:nvSpPr>
        <p:spPr>
          <a:xfrm>
            <a:off x="6143277" y="3852250"/>
            <a:ext cx="258336" cy="31552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6" name="Google Shape;956;p69"/>
          <p:cNvSpPr/>
          <p:nvPr/>
        </p:nvSpPr>
        <p:spPr>
          <a:xfrm>
            <a:off x="7016042" y="2655889"/>
            <a:ext cx="322819" cy="294624"/>
          </a:xfrm>
          <a:custGeom>
            <a:rect b="b" l="l" r="r" t="t"/>
            <a:pathLst>
              <a:path extrusionOk="0" h="21600" w="21058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7" name="Google Shape;957;p69"/>
          <p:cNvSpPr/>
          <p:nvPr/>
        </p:nvSpPr>
        <p:spPr>
          <a:xfrm>
            <a:off x="7038004" y="3290695"/>
            <a:ext cx="277560" cy="277560"/>
          </a:xfrm>
          <a:custGeom>
            <a:rect b="b" l="l" r="r" t="t"/>
            <a:pathLst>
              <a:path extrusionOk="0" h="21600" w="2160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8" name="Google Shape;958;p69"/>
          <p:cNvSpPr/>
          <p:nvPr/>
        </p:nvSpPr>
        <p:spPr>
          <a:xfrm>
            <a:off x="7044530" y="3844026"/>
            <a:ext cx="265842" cy="314226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9" name="Google Shape;959;p69"/>
          <p:cNvSpPr/>
          <p:nvPr/>
        </p:nvSpPr>
        <p:spPr>
          <a:xfrm>
            <a:off x="7817624" y="3253809"/>
            <a:ext cx="396306" cy="344088"/>
          </a:xfrm>
          <a:custGeom>
            <a:rect b="b" l="l" r="r" t="t"/>
            <a:pathLst>
              <a:path extrusionOk="0" h="21600" w="2160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0" name="Google Shape;960;p69"/>
          <p:cNvSpPr/>
          <p:nvPr/>
        </p:nvSpPr>
        <p:spPr>
          <a:xfrm>
            <a:off x="7875783" y="3850378"/>
            <a:ext cx="265842" cy="312768"/>
          </a:xfrm>
          <a:custGeom>
            <a:rect b="b" l="l" r="r" t="t"/>
            <a:pathLst>
              <a:path extrusionOk="0" h="21600" w="2160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1" name="Google Shape;961;p69"/>
          <p:cNvSpPr/>
          <p:nvPr/>
        </p:nvSpPr>
        <p:spPr>
          <a:xfrm>
            <a:off x="7935467" y="2645841"/>
            <a:ext cx="203202" cy="340416"/>
          </a:xfrm>
          <a:custGeom>
            <a:rect b="b" l="l" r="r" t="t"/>
            <a:pathLst>
              <a:path extrusionOk="0" h="21600" w="2160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2" name="Google Shape;962;p69"/>
          <p:cNvSpPr/>
          <p:nvPr/>
        </p:nvSpPr>
        <p:spPr>
          <a:xfrm>
            <a:off x="2657157" y="1538061"/>
            <a:ext cx="343548" cy="248832"/>
          </a:xfrm>
          <a:custGeom>
            <a:rect b="b" l="l" r="r" t="t"/>
            <a:pathLst>
              <a:path extrusionOk="0" h="21600" w="2160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3" name="Google Shape;963;p69"/>
          <p:cNvSpPr/>
          <p:nvPr/>
        </p:nvSpPr>
        <p:spPr>
          <a:xfrm>
            <a:off x="3579359" y="1517071"/>
            <a:ext cx="279018" cy="279018"/>
          </a:xfrm>
          <a:custGeom>
            <a:rect b="b" l="l" r="r" t="t"/>
            <a:pathLst>
              <a:path extrusionOk="0" h="21600" w="2160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4" name="Google Shape;964;p69"/>
          <p:cNvSpPr/>
          <p:nvPr/>
        </p:nvSpPr>
        <p:spPr>
          <a:xfrm>
            <a:off x="4432742" y="1523631"/>
            <a:ext cx="248832" cy="279018"/>
          </a:xfrm>
          <a:custGeom>
            <a:rect b="b" l="l" r="r" t="t"/>
            <a:pathLst>
              <a:path extrusionOk="0" h="21600" w="2160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5" name="Google Shape;965;p69"/>
          <p:cNvSpPr/>
          <p:nvPr/>
        </p:nvSpPr>
        <p:spPr>
          <a:xfrm>
            <a:off x="6117567" y="1506579"/>
            <a:ext cx="309258" cy="311850"/>
          </a:xfrm>
          <a:custGeom>
            <a:rect b="b" l="l" r="r" t="t"/>
            <a:pathLst>
              <a:path extrusionOk="0" h="21600" w="2160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6" name="Google Shape;966;p69"/>
          <p:cNvSpPr/>
          <p:nvPr/>
        </p:nvSpPr>
        <p:spPr>
          <a:xfrm>
            <a:off x="971551" y="1505266"/>
            <a:ext cx="310392" cy="313146"/>
          </a:xfrm>
          <a:custGeom>
            <a:rect b="b" l="l" r="r" t="t"/>
            <a:pathLst>
              <a:path extrusionOk="0" h="21600" w="2160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7" name="Google Shape;967;p69"/>
          <p:cNvSpPr/>
          <p:nvPr/>
        </p:nvSpPr>
        <p:spPr>
          <a:xfrm>
            <a:off x="1834687" y="14973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8" name="Google Shape;968;p69"/>
          <p:cNvSpPr/>
          <p:nvPr/>
        </p:nvSpPr>
        <p:spPr>
          <a:xfrm>
            <a:off x="7001688" y="1562983"/>
            <a:ext cx="279018" cy="280530"/>
          </a:xfrm>
          <a:custGeom>
            <a:rect b="b" l="l" r="r" t="t"/>
            <a:pathLst>
              <a:path extrusionOk="0" h="21600" w="2160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9" name="Google Shape;969;p69"/>
          <p:cNvSpPr/>
          <p:nvPr/>
        </p:nvSpPr>
        <p:spPr>
          <a:xfrm>
            <a:off x="7904175" y="1522320"/>
            <a:ext cx="217512" cy="311850"/>
          </a:xfrm>
          <a:custGeom>
            <a:rect b="b" l="l" r="r" t="t"/>
            <a:pathLst>
              <a:path extrusionOk="0" h="21600" w="2160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0" name="Google Shape;970;p69"/>
          <p:cNvSpPr/>
          <p:nvPr/>
        </p:nvSpPr>
        <p:spPr>
          <a:xfrm>
            <a:off x="5237092" y="1538061"/>
            <a:ext cx="372654" cy="25358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1" name="Google Shape;971;p69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972" name="Google Shape;97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411"/>
              </a:srgbClr>
            </a:outerShdw>
          </a:effectLst>
        </p:spPr>
      </p:pic>
      <p:sp>
        <p:nvSpPr>
          <p:cNvPr id="973" name="Google Shape;973;p6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0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70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70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70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70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70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70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70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70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70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70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70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0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0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70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0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70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0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0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0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70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0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70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0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70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0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70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0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70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70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70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70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70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70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70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70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70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70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70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70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0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0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0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0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70"/>
          <p:cNvSpPr/>
          <p:nvPr/>
        </p:nvSpPr>
        <p:spPr>
          <a:xfrm>
            <a:off x="1023754" y="1542596"/>
            <a:ext cx="226800" cy="311634"/>
          </a:xfrm>
          <a:custGeom>
            <a:rect b="b" l="l" r="r" t="t"/>
            <a:pathLst>
              <a:path extrusionOk="0" h="21600" w="2160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4" name="Google Shape;1024;p70"/>
          <p:cNvSpPr/>
          <p:nvPr/>
        </p:nvSpPr>
        <p:spPr>
          <a:xfrm>
            <a:off x="968943" y="2251626"/>
            <a:ext cx="340416" cy="225342"/>
          </a:xfrm>
          <a:custGeom>
            <a:rect b="b" l="l" r="r" t="t"/>
            <a:pathLst>
              <a:path extrusionOk="0" h="21600" w="2160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5" name="Google Shape;1025;p70"/>
          <p:cNvSpPr/>
          <p:nvPr/>
        </p:nvSpPr>
        <p:spPr>
          <a:xfrm>
            <a:off x="983298" y="2809900"/>
            <a:ext cx="311634" cy="254124"/>
          </a:xfrm>
          <a:custGeom>
            <a:rect b="b" l="l" r="r" t="t"/>
            <a:pathLst>
              <a:path extrusionOk="0" h="21600" w="2160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6" name="Google Shape;1026;p70"/>
          <p:cNvSpPr/>
          <p:nvPr/>
        </p:nvSpPr>
        <p:spPr>
          <a:xfrm>
            <a:off x="983298" y="3426574"/>
            <a:ext cx="311634" cy="254124"/>
          </a:xfrm>
          <a:custGeom>
            <a:rect b="b" l="l" r="r" t="t"/>
            <a:pathLst>
              <a:path extrusionOk="0" h="21600" w="2160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7" name="Google Shape;1027;p70"/>
          <p:cNvSpPr/>
          <p:nvPr/>
        </p:nvSpPr>
        <p:spPr>
          <a:xfrm>
            <a:off x="1832869" y="1571723"/>
            <a:ext cx="283793" cy="282530"/>
          </a:xfrm>
          <a:custGeom>
            <a:rect b="b" l="l" r="r" t="t"/>
            <a:pathLst>
              <a:path extrusionOk="0" h="21477" w="21471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8" name="Google Shape;1028;p70"/>
          <p:cNvSpPr/>
          <p:nvPr/>
        </p:nvSpPr>
        <p:spPr>
          <a:xfrm>
            <a:off x="1858969" y="2310256"/>
            <a:ext cx="233442" cy="166752"/>
          </a:xfrm>
          <a:custGeom>
            <a:rect b="b" l="l" r="r" t="t"/>
            <a:pathLst>
              <a:path extrusionOk="0" h="21600" w="2160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9" name="Google Shape;1029;p70"/>
          <p:cNvSpPr/>
          <p:nvPr/>
        </p:nvSpPr>
        <p:spPr>
          <a:xfrm>
            <a:off x="1809379" y="2731667"/>
            <a:ext cx="333666" cy="332370"/>
          </a:xfrm>
          <a:custGeom>
            <a:rect b="b" l="l" r="r" t="t"/>
            <a:pathLst>
              <a:path extrusionOk="0" h="21600" w="2160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0" name="Google Shape;1030;p70"/>
          <p:cNvSpPr/>
          <p:nvPr/>
        </p:nvSpPr>
        <p:spPr>
          <a:xfrm>
            <a:off x="1808075" y="3512686"/>
            <a:ext cx="333666" cy="167994"/>
          </a:xfrm>
          <a:custGeom>
            <a:rect b="b" l="l" r="r" t="t"/>
            <a:pathLst>
              <a:path extrusionOk="0" h="21600" w="2160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1" name="Google Shape;1031;p70"/>
          <p:cNvSpPr/>
          <p:nvPr/>
        </p:nvSpPr>
        <p:spPr>
          <a:xfrm>
            <a:off x="2648508" y="1628892"/>
            <a:ext cx="340416" cy="225342"/>
          </a:xfrm>
          <a:custGeom>
            <a:rect b="b" l="l" r="r" t="t"/>
            <a:pathLst>
              <a:path extrusionOk="0" h="21600" w="2160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2" name="Google Shape;1032;p70"/>
          <p:cNvSpPr/>
          <p:nvPr/>
        </p:nvSpPr>
        <p:spPr>
          <a:xfrm>
            <a:off x="2677220" y="2250161"/>
            <a:ext cx="282906" cy="226800"/>
          </a:xfrm>
          <a:custGeom>
            <a:rect b="b" l="l" r="r" t="t"/>
            <a:pathLst>
              <a:path extrusionOk="0" h="21600" w="2160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3" name="Google Shape;1033;p70"/>
          <p:cNvSpPr/>
          <p:nvPr/>
        </p:nvSpPr>
        <p:spPr>
          <a:xfrm>
            <a:off x="2732426" y="2769409"/>
            <a:ext cx="216378" cy="294624"/>
          </a:xfrm>
          <a:custGeom>
            <a:rect b="b" l="l" r="r" t="t"/>
            <a:pathLst>
              <a:path extrusionOk="0" h="21600" w="2160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4" name="Google Shape;1034;p70"/>
          <p:cNvSpPr/>
          <p:nvPr/>
        </p:nvSpPr>
        <p:spPr>
          <a:xfrm>
            <a:off x="2684139" y="3432987"/>
            <a:ext cx="308934" cy="247698"/>
          </a:xfrm>
          <a:custGeom>
            <a:rect b="b" l="l" r="r" t="t"/>
            <a:pathLst>
              <a:path extrusionOk="0" h="21600" w="2160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5" name="Google Shape;1035;p70"/>
          <p:cNvSpPr/>
          <p:nvPr/>
        </p:nvSpPr>
        <p:spPr>
          <a:xfrm>
            <a:off x="3636413" y="1595912"/>
            <a:ext cx="144558" cy="258336"/>
          </a:xfrm>
          <a:custGeom>
            <a:rect b="b" l="l" r="r" t="t"/>
            <a:pathLst>
              <a:path extrusionOk="0" h="21600" w="2160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6" name="Google Shape;1036;p70"/>
          <p:cNvSpPr/>
          <p:nvPr/>
        </p:nvSpPr>
        <p:spPr>
          <a:xfrm>
            <a:off x="3547671" y="2217548"/>
            <a:ext cx="323352" cy="259416"/>
          </a:xfrm>
          <a:custGeom>
            <a:rect b="b" l="l" r="r" t="t"/>
            <a:pathLst>
              <a:path extrusionOk="0" h="21600" w="2160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7" name="Google Shape;1037;p70"/>
          <p:cNvSpPr/>
          <p:nvPr/>
        </p:nvSpPr>
        <p:spPr>
          <a:xfrm>
            <a:off x="3564637" y="2773257"/>
            <a:ext cx="290790" cy="290790"/>
          </a:xfrm>
          <a:custGeom>
            <a:rect b="b" l="l" r="r" t="t"/>
            <a:pathLst>
              <a:path extrusionOk="0" h="21600" w="2160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8" name="Google Shape;1038;p70"/>
          <p:cNvSpPr/>
          <p:nvPr/>
        </p:nvSpPr>
        <p:spPr>
          <a:xfrm>
            <a:off x="3567641" y="3356219"/>
            <a:ext cx="323914" cy="324486"/>
          </a:xfrm>
          <a:custGeom>
            <a:rect b="b" l="l" r="r" t="t"/>
            <a:pathLst>
              <a:path extrusionOk="0" h="21600" w="21544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9" name="Google Shape;1039;p70"/>
          <p:cNvSpPr/>
          <p:nvPr/>
        </p:nvSpPr>
        <p:spPr>
          <a:xfrm>
            <a:off x="4372447" y="1660222"/>
            <a:ext cx="354726" cy="194022"/>
          </a:xfrm>
          <a:custGeom>
            <a:rect b="b" l="l" r="r" t="t"/>
            <a:pathLst>
              <a:path extrusionOk="0" h="21600" w="2160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0" name="Google Shape;1040;p70"/>
          <p:cNvSpPr/>
          <p:nvPr/>
        </p:nvSpPr>
        <p:spPr>
          <a:xfrm>
            <a:off x="4407683" y="2196661"/>
            <a:ext cx="280513" cy="280314"/>
          </a:xfrm>
          <a:custGeom>
            <a:rect b="b" l="l" r="r" t="t"/>
            <a:pathLst>
              <a:path extrusionOk="0" h="21600" w="2152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1" name="Google Shape;1041;p70"/>
          <p:cNvSpPr/>
          <p:nvPr/>
        </p:nvSpPr>
        <p:spPr>
          <a:xfrm>
            <a:off x="4392021" y="2752370"/>
            <a:ext cx="311634" cy="311634"/>
          </a:xfrm>
          <a:custGeom>
            <a:rect b="b" l="l" r="r" t="t"/>
            <a:pathLst>
              <a:path extrusionOk="0" h="21600" w="2160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2" name="Google Shape;1042;p70"/>
          <p:cNvSpPr/>
          <p:nvPr/>
        </p:nvSpPr>
        <p:spPr>
          <a:xfrm>
            <a:off x="4408988" y="3337713"/>
            <a:ext cx="279417" cy="342954"/>
          </a:xfrm>
          <a:custGeom>
            <a:rect b="b" l="l" r="r" t="t"/>
            <a:pathLst>
              <a:path extrusionOk="0" h="21600" w="21535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3" name="Google Shape;1043;p70"/>
          <p:cNvSpPr/>
          <p:nvPr/>
        </p:nvSpPr>
        <p:spPr>
          <a:xfrm>
            <a:off x="5210272" y="2140780"/>
            <a:ext cx="370278" cy="336204"/>
          </a:xfrm>
          <a:custGeom>
            <a:rect b="b" l="l" r="r" t="t"/>
            <a:pathLst>
              <a:path extrusionOk="0" h="21600" w="2160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4" name="Google Shape;1044;p70"/>
          <p:cNvSpPr/>
          <p:nvPr/>
        </p:nvSpPr>
        <p:spPr>
          <a:xfrm>
            <a:off x="5245508" y="2744491"/>
            <a:ext cx="300998" cy="319518"/>
          </a:xfrm>
          <a:custGeom>
            <a:rect b="b" l="l" r="r" t="t"/>
            <a:pathLst>
              <a:path extrusionOk="0" h="21600" w="21496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5" name="Google Shape;1045;p70"/>
          <p:cNvSpPr/>
          <p:nvPr/>
        </p:nvSpPr>
        <p:spPr>
          <a:xfrm>
            <a:off x="5228542" y="3446178"/>
            <a:ext cx="336204" cy="234522"/>
          </a:xfrm>
          <a:custGeom>
            <a:rect b="b" l="l" r="r" t="t"/>
            <a:pathLst>
              <a:path extrusionOk="0" h="21600" w="2160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6" name="Google Shape;1046;p70"/>
          <p:cNvSpPr/>
          <p:nvPr/>
        </p:nvSpPr>
        <p:spPr>
          <a:xfrm>
            <a:off x="6159025" y="1496975"/>
            <a:ext cx="238572" cy="357264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7" name="Google Shape;1047;p70"/>
          <p:cNvSpPr/>
          <p:nvPr/>
        </p:nvSpPr>
        <p:spPr>
          <a:xfrm>
            <a:off x="6168159" y="2213700"/>
            <a:ext cx="231930" cy="263304"/>
          </a:xfrm>
          <a:custGeom>
            <a:rect b="b" l="l" r="r" t="t"/>
            <a:pathLst>
              <a:path extrusionOk="0" h="21600" w="2160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8" name="Google Shape;1048;p70"/>
          <p:cNvSpPr/>
          <p:nvPr/>
        </p:nvSpPr>
        <p:spPr>
          <a:xfrm>
            <a:off x="6234716" y="2943560"/>
            <a:ext cx="99144" cy="99144"/>
          </a:xfrm>
          <a:custGeom>
            <a:rect b="b" l="l" r="r" t="t"/>
            <a:pathLst>
              <a:path extrusionOk="0" h="21600" w="2160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9" name="Google Shape;1049;p70"/>
          <p:cNvSpPr/>
          <p:nvPr/>
        </p:nvSpPr>
        <p:spPr>
          <a:xfrm>
            <a:off x="6129009" y="2786449"/>
            <a:ext cx="310392" cy="277560"/>
          </a:xfrm>
          <a:custGeom>
            <a:rect b="b" l="l" r="r" t="t"/>
            <a:pathLst>
              <a:path extrusionOk="0" h="21600" w="2160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0" name="Google Shape;1050;p70"/>
          <p:cNvSpPr/>
          <p:nvPr/>
        </p:nvSpPr>
        <p:spPr>
          <a:xfrm>
            <a:off x="7052449" y="1603974"/>
            <a:ext cx="251586" cy="250290"/>
          </a:xfrm>
          <a:custGeom>
            <a:rect b="b" l="l" r="r" t="t"/>
            <a:pathLst>
              <a:path extrusionOk="0" h="21600" w="2160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1" name="Google Shape;1051;p70"/>
          <p:cNvSpPr/>
          <p:nvPr/>
        </p:nvSpPr>
        <p:spPr>
          <a:xfrm>
            <a:off x="7021127" y="2162766"/>
            <a:ext cx="314226" cy="314226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2" name="Google Shape;1052;p70"/>
          <p:cNvSpPr/>
          <p:nvPr/>
        </p:nvSpPr>
        <p:spPr>
          <a:xfrm>
            <a:off x="7004163" y="2781135"/>
            <a:ext cx="345546" cy="282906"/>
          </a:xfrm>
          <a:custGeom>
            <a:rect b="b" l="l" r="r" t="t"/>
            <a:pathLst>
              <a:path extrusionOk="0" h="21600" w="2160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3" name="Google Shape;1053;p70"/>
          <p:cNvSpPr/>
          <p:nvPr/>
        </p:nvSpPr>
        <p:spPr>
          <a:xfrm>
            <a:off x="7049838" y="3382235"/>
            <a:ext cx="298458" cy="298458"/>
          </a:xfrm>
          <a:custGeom>
            <a:rect b="b" l="l" r="r" t="t"/>
            <a:pathLst>
              <a:path extrusionOk="0" h="21600" w="2160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4" name="Google Shape;1054;p70"/>
          <p:cNvSpPr/>
          <p:nvPr/>
        </p:nvSpPr>
        <p:spPr>
          <a:xfrm>
            <a:off x="7867301" y="1590966"/>
            <a:ext cx="298458" cy="263304"/>
          </a:xfrm>
          <a:custGeom>
            <a:rect b="b" l="l" r="r" t="t"/>
            <a:pathLst>
              <a:path extrusionOk="0" h="21600" w="2160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5" name="Google Shape;1055;p70"/>
          <p:cNvSpPr/>
          <p:nvPr/>
        </p:nvSpPr>
        <p:spPr>
          <a:xfrm>
            <a:off x="7850337" y="2115862"/>
            <a:ext cx="328861" cy="361113"/>
          </a:xfrm>
          <a:custGeom>
            <a:rect b="b" l="l" r="r" t="t"/>
            <a:pathLst>
              <a:path extrusionOk="0" h="21355" w="21547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6" name="Google Shape;1056;p70"/>
          <p:cNvSpPr/>
          <p:nvPr/>
        </p:nvSpPr>
        <p:spPr>
          <a:xfrm>
            <a:off x="7882962" y="2751271"/>
            <a:ext cx="263826" cy="312768"/>
          </a:xfrm>
          <a:custGeom>
            <a:rect b="b" l="l" r="r" t="t"/>
            <a:pathLst>
              <a:path extrusionOk="0" h="21600" w="21528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7" name="Google Shape;1057;p70"/>
          <p:cNvSpPr/>
          <p:nvPr/>
        </p:nvSpPr>
        <p:spPr>
          <a:xfrm>
            <a:off x="7882962" y="3350905"/>
            <a:ext cx="264762" cy="329778"/>
          </a:xfrm>
          <a:custGeom>
            <a:rect b="b" l="l" r="r" t="t"/>
            <a:pathLst>
              <a:path extrusionOk="0" h="21600" w="2160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8" name="Google Shape;1058;p70"/>
          <p:cNvSpPr/>
          <p:nvPr/>
        </p:nvSpPr>
        <p:spPr>
          <a:xfrm>
            <a:off x="6068415" y="3350905"/>
            <a:ext cx="399222" cy="329778"/>
          </a:xfrm>
          <a:custGeom>
            <a:rect b="b" l="l" r="r" t="t"/>
            <a:pathLst>
              <a:path extrusionOk="0" h="21600" w="2160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9" name="Google Shape;1059;p70"/>
          <p:cNvSpPr/>
          <p:nvPr/>
        </p:nvSpPr>
        <p:spPr>
          <a:xfrm>
            <a:off x="5201705" y="1503937"/>
            <a:ext cx="386046" cy="350298"/>
          </a:xfrm>
          <a:custGeom>
            <a:rect b="b" l="l" r="r" t="t"/>
            <a:pathLst>
              <a:path extrusionOk="0" h="21600" w="2160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0" name="Google Shape;1060;p70"/>
          <p:cNvSpPr/>
          <p:nvPr/>
        </p:nvSpPr>
        <p:spPr>
          <a:xfrm>
            <a:off x="984184" y="4032510"/>
            <a:ext cx="318978" cy="218916"/>
          </a:xfrm>
          <a:custGeom>
            <a:rect b="b" l="l" r="r" t="t"/>
            <a:pathLst>
              <a:path extrusionOk="0" h="21600" w="2160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1" name="Google Shape;1061;p70"/>
          <p:cNvSpPr/>
          <p:nvPr/>
        </p:nvSpPr>
        <p:spPr>
          <a:xfrm>
            <a:off x="1853206" y="3996080"/>
            <a:ext cx="247158" cy="308718"/>
          </a:xfrm>
          <a:custGeom>
            <a:rect b="b" l="l" r="r" t="t"/>
            <a:pathLst>
              <a:path extrusionOk="0" h="21600" w="2160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2" name="Google Shape;1062;p70"/>
          <p:cNvSpPr/>
          <p:nvPr/>
        </p:nvSpPr>
        <p:spPr>
          <a:xfrm>
            <a:off x="2688691" y="3994324"/>
            <a:ext cx="280530" cy="326484"/>
          </a:xfrm>
          <a:custGeom>
            <a:rect b="b" l="l" r="r" t="t"/>
            <a:pathLst>
              <a:path extrusionOk="0" h="21600" w="2160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3" name="Google Shape;1063;p70"/>
          <p:cNvSpPr/>
          <p:nvPr/>
        </p:nvSpPr>
        <p:spPr>
          <a:xfrm>
            <a:off x="3613783" y="4016188"/>
            <a:ext cx="262764" cy="27793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4" name="Google Shape;1064;p70"/>
          <p:cNvSpPr/>
          <p:nvPr/>
        </p:nvSpPr>
        <p:spPr>
          <a:xfrm>
            <a:off x="4442447" y="4012080"/>
            <a:ext cx="306736" cy="308718"/>
          </a:xfrm>
          <a:custGeom>
            <a:rect b="b" l="l" r="r" t="t"/>
            <a:pathLst>
              <a:path extrusionOk="0" h="21600" w="21548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5" name="Google Shape;1065;p70"/>
          <p:cNvSpPr/>
          <p:nvPr/>
        </p:nvSpPr>
        <p:spPr>
          <a:xfrm>
            <a:off x="5295006" y="4025410"/>
            <a:ext cx="279587" cy="279396"/>
          </a:xfrm>
          <a:custGeom>
            <a:rect b="b" l="l" r="r" t="t"/>
            <a:pathLst>
              <a:path extrusionOk="0" h="21600" w="21544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6" name="Google Shape;1066;p70"/>
          <p:cNvSpPr/>
          <p:nvPr/>
        </p:nvSpPr>
        <p:spPr>
          <a:xfrm>
            <a:off x="6184913" y="4032876"/>
            <a:ext cx="261252" cy="261252"/>
          </a:xfrm>
          <a:custGeom>
            <a:rect b="b" l="l" r="r" t="t"/>
            <a:pathLst>
              <a:path extrusionOk="0" h="21600" w="2160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7" name="Google Shape;1067;p70"/>
          <p:cNvSpPr/>
          <p:nvPr/>
        </p:nvSpPr>
        <p:spPr>
          <a:xfrm>
            <a:off x="7011628" y="3986888"/>
            <a:ext cx="277938" cy="30726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8" name="Google Shape;1068;p70"/>
          <p:cNvSpPr/>
          <p:nvPr/>
        </p:nvSpPr>
        <p:spPr>
          <a:xfrm>
            <a:off x="7844485" y="3964207"/>
            <a:ext cx="324479" cy="325404"/>
          </a:xfrm>
          <a:custGeom>
            <a:rect b="b" l="l" r="r" t="t"/>
            <a:pathLst>
              <a:path extrusionOk="0" h="21600" w="21535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9" name="Google Shape;1069;p70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070" name="Google Shape;107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411"/>
              </a:srgbClr>
            </a:outerShdw>
          </a:effectLst>
        </p:spPr>
      </p:pic>
      <p:sp>
        <p:nvSpPr>
          <p:cNvPr id="1071" name="Google Shape;1071;p7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1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71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71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71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71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71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71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71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71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71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71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71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71"/>
          <p:cNvSpPr/>
          <p:nvPr/>
        </p:nvSpPr>
        <p:spPr>
          <a:xfrm>
            <a:off x="983727" y="1583234"/>
            <a:ext cx="302789" cy="273618"/>
          </a:xfrm>
          <a:custGeom>
            <a:rect b="b" l="l" r="r" t="t"/>
            <a:pathLst>
              <a:path extrusionOk="0" h="21600" w="21482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9" name="Google Shape;1089;p71"/>
          <p:cNvSpPr/>
          <p:nvPr/>
        </p:nvSpPr>
        <p:spPr>
          <a:xfrm>
            <a:off x="1840380" y="1598009"/>
            <a:ext cx="323352" cy="258876"/>
          </a:xfrm>
          <a:custGeom>
            <a:rect b="b" l="l" r="r" t="t"/>
            <a:pathLst>
              <a:path extrusionOk="0" h="21600" w="2160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0" name="Google Shape;1090;p71"/>
          <p:cNvSpPr/>
          <p:nvPr/>
        </p:nvSpPr>
        <p:spPr>
          <a:xfrm>
            <a:off x="2673347" y="1476740"/>
            <a:ext cx="402772" cy="380128"/>
          </a:xfrm>
          <a:custGeom>
            <a:rect b="b" l="l" r="r" t="t"/>
            <a:pathLst>
              <a:path extrusionOk="0" h="21254" w="21553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1" name="Google Shape;1091;p71"/>
          <p:cNvSpPr/>
          <p:nvPr/>
        </p:nvSpPr>
        <p:spPr>
          <a:xfrm>
            <a:off x="3603028" y="1537565"/>
            <a:ext cx="273618" cy="319302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2" name="Google Shape;1092;p71"/>
          <p:cNvSpPr/>
          <p:nvPr/>
        </p:nvSpPr>
        <p:spPr>
          <a:xfrm>
            <a:off x="4478506" y="1565201"/>
            <a:ext cx="309128" cy="291676"/>
          </a:xfrm>
          <a:custGeom>
            <a:rect b="b" l="l" r="r" t="t"/>
            <a:pathLst>
              <a:path extrusionOk="0" h="20965" w="20564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3" name="Google Shape;1093;p71"/>
          <p:cNvSpPr/>
          <p:nvPr/>
        </p:nvSpPr>
        <p:spPr>
          <a:xfrm>
            <a:off x="5402227" y="1583234"/>
            <a:ext cx="251362" cy="273618"/>
          </a:xfrm>
          <a:custGeom>
            <a:rect b="b" l="l" r="r" t="t"/>
            <a:pathLst>
              <a:path extrusionOk="0" h="21600" w="21553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4" name="Google Shape;1094;p71"/>
          <p:cNvSpPr/>
          <p:nvPr/>
        </p:nvSpPr>
        <p:spPr>
          <a:xfrm>
            <a:off x="6222411" y="1600888"/>
            <a:ext cx="354024" cy="255960"/>
          </a:xfrm>
          <a:custGeom>
            <a:rect b="b" l="l" r="r" t="t"/>
            <a:pathLst>
              <a:path extrusionOk="0" h="21600" w="2160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5" name="Google Shape;1095;p71"/>
          <p:cNvSpPr/>
          <p:nvPr/>
        </p:nvSpPr>
        <p:spPr>
          <a:xfrm>
            <a:off x="7045300" y="1583234"/>
            <a:ext cx="273618" cy="273618"/>
          </a:xfrm>
          <a:custGeom>
            <a:rect b="b" l="l" r="r" t="t"/>
            <a:pathLst>
              <a:path extrusionOk="0" h="21600" w="2160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6" name="Google Shape;1096;p71"/>
          <p:cNvSpPr/>
          <p:nvPr/>
        </p:nvSpPr>
        <p:spPr>
          <a:xfrm>
            <a:off x="7849963" y="1565772"/>
            <a:ext cx="291114" cy="291114"/>
          </a:xfrm>
          <a:custGeom>
            <a:rect b="b" l="l" r="r" t="t"/>
            <a:pathLst>
              <a:path extrusionOk="0" h="21600" w="2160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097" name="Google Shape;1097;p71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1098" name="Google Shape;1098;p71"/>
            <p:cNvSpPr/>
            <p:nvPr/>
          </p:nvSpPr>
          <p:spPr>
            <a:xfrm>
              <a:off x="189193" y="472195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099" name="Google Shape;1099;p71"/>
            <p:cNvSpPr/>
            <p:nvPr/>
          </p:nvSpPr>
          <p:spPr>
            <a:xfrm>
              <a:off x="189193" y="0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-1" y="141698"/>
              <a:ext cx="755892" cy="424926"/>
            </a:xfrm>
            <a:custGeom>
              <a:rect b="b" l="l" r="r" t="t"/>
              <a:pathLst>
                <a:path extrusionOk="0" h="21600" w="2160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101" name="Google Shape;1101;p71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1102" name="Google Shape;1102;p71"/>
            <p:cNvSpPr/>
            <p:nvPr/>
          </p:nvSpPr>
          <p:spPr>
            <a:xfrm>
              <a:off x="0" y="-1"/>
              <a:ext cx="227178" cy="664092"/>
            </a:xfrm>
            <a:custGeom>
              <a:rect b="b" l="l" r="r" t="t"/>
              <a:pathLst>
                <a:path extrusionOk="0" h="21600" w="2160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03" name="Google Shape;1103;p71"/>
            <p:cNvSpPr/>
            <p:nvPr/>
          </p:nvSpPr>
          <p:spPr>
            <a:xfrm>
              <a:off x="598906" y="1783"/>
              <a:ext cx="224424" cy="660096"/>
            </a:xfrm>
            <a:custGeom>
              <a:rect b="b" l="l" r="r" t="t"/>
              <a:pathLst>
                <a:path extrusionOk="0" h="21600" w="2160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04" name="Google Shape;1104;p71"/>
            <p:cNvSpPr/>
            <p:nvPr/>
          </p:nvSpPr>
          <p:spPr>
            <a:xfrm>
              <a:off x="499809" y="136288"/>
              <a:ext cx="156870" cy="391770"/>
            </a:xfrm>
            <a:custGeom>
              <a:rect b="b" l="l" r="r" t="t"/>
              <a:pathLst>
                <a:path extrusionOk="0" h="21600" w="2160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05" name="Google Shape;1105;p71"/>
            <p:cNvSpPr/>
            <p:nvPr/>
          </p:nvSpPr>
          <p:spPr>
            <a:xfrm>
              <a:off x="167113" y="134250"/>
              <a:ext cx="159354" cy="395442"/>
            </a:xfrm>
            <a:custGeom>
              <a:rect b="b" l="l" r="r" t="t"/>
              <a:pathLst>
                <a:path extrusionOk="0" h="21600" w="2160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06" name="Google Shape;1106;p71"/>
            <p:cNvSpPr/>
            <p:nvPr/>
          </p:nvSpPr>
          <p:spPr>
            <a:xfrm>
              <a:off x="347727" y="267991"/>
              <a:ext cx="128358" cy="128628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107" name="Google Shape;1107;p71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1108" name="Google Shape;1108;p71"/>
            <p:cNvSpPr/>
            <p:nvPr/>
          </p:nvSpPr>
          <p:spPr>
            <a:xfrm>
              <a:off x="269052" y="269707"/>
              <a:ext cx="267700" cy="267732"/>
            </a:xfrm>
            <a:custGeom>
              <a:rect b="b" l="l" r="r" t="t"/>
              <a:pathLst>
                <a:path extrusionOk="0" h="21600" w="21567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-5" y="0"/>
              <a:ext cx="806843" cy="753138"/>
            </a:xfrm>
            <a:custGeom>
              <a:rect b="b" l="l" r="r" t="t"/>
              <a:pathLst>
                <a:path extrusionOk="0" h="21600" w="21582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135651" y="136306"/>
              <a:ext cx="534222" cy="498582"/>
            </a:xfrm>
            <a:custGeom>
              <a:rect b="b" l="l" r="r" t="t"/>
              <a:pathLst>
                <a:path extrusionOk="0" h="21600" w="2160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283954" y="562677"/>
              <a:ext cx="239166" cy="27324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descr="Google Shape;591;p28" id="1112" name="Google Shape;111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2;p28" id="1113" name="Google Shape;1113;p71"/>
          <p:cNvPicPr preferRelativeResize="0"/>
          <p:nvPr/>
        </p:nvPicPr>
        <p:blipFill rotWithShape="1">
          <a:blip r:embed="rId4">
            <a:alphaModFix/>
          </a:blip>
          <a:srcRect b="0" l="58" r="59" t="0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1114" name="Google Shape;1114;p71"/>
          <p:cNvPicPr preferRelativeResize="0"/>
          <p:nvPr/>
        </p:nvPicPr>
        <p:blipFill rotWithShape="1">
          <a:blip r:embed="rId5">
            <a:alphaModFix/>
          </a:blip>
          <a:srcRect b="0" l="58" r="59" t="0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1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16" name="Google Shape;1116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411"/>
              </a:srgbClr>
            </a:outerShdw>
          </a:effectLst>
        </p:spPr>
      </p:pic>
      <p:sp>
        <p:nvSpPr>
          <p:cNvPr id="1117" name="Google Shape;1117;p7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2"/>
          <p:cNvSpPr txBox="1"/>
          <p:nvPr/>
        </p:nvSpPr>
        <p:spPr>
          <a:xfrm>
            <a:off x="817908" y="1504664"/>
            <a:ext cx="924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Americas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72"/>
          <p:cNvSpPr txBox="1"/>
          <p:nvPr/>
        </p:nvSpPr>
        <p:spPr>
          <a:xfrm>
            <a:off x="3876233" y="1504664"/>
            <a:ext cx="648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APAC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72"/>
          <p:cNvSpPr txBox="1"/>
          <p:nvPr/>
        </p:nvSpPr>
        <p:spPr>
          <a:xfrm>
            <a:off x="6473495" y="1504664"/>
            <a:ext cx="710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EMEA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72"/>
          <p:cNvSpPr txBox="1"/>
          <p:nvPr/>
        </p:nvSpPr>
        <p:spPr>
          <a:xfrm>
            <a:off x="869092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72"/>
          <p:cNvSpPr txBox="1"/>
          <p:nvPr/>
        </p:nvSpPr>
        <p:spPr>
          <a:xfrm>
            <a:off x="127165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72"/>
          <p:cNvSpPr txBox="1"/>
          <p:nvPr/>
        </p:nvSpPr>
        <p:spPr>
          <a:xfrm>
            <a:off x="1655422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72"/>
          <p:cNvSpPr txBox="1"/>
          <p:nvPr/>
        </p:nvSpPr>
        <p:spPr>
          <a:xfrm>
            <a:off x="2054848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72"/>
          <p:cNvSpPr txBox="1"/>
          <p:nvPr/>
        </p:nvSpPr>
        <p:spPr>
          <a:xfrm>
            <a:off x="39080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72"/>
          <p:cNvSpPr txBox="1"/>
          <p:nvPr/>
        </p:nvSpPr>
        <p:spPr>
          <a:xfrm>
            <a:off x="649141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72"/>
          <p:cNvSpPr txBox="1"/>
          <p:nvPr/>
        </p:nvSpPr>
        <p:spPr>
          <a:xfrm>
            <a:off x="686416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72"/>
          <p:cNvSpPr txBox="1"/>
          <p:nvPr/>
        </p:nvSpPr>
        <p:spPr>
          <a:xfrm>
            <a:off x="7236915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72"/>
          <p:cNvSpPr txBox="1"/>
          <p:nvPr/>
        </p:nvSpPr>
        <p:spPr>
          <a:xfrm>
            <a:off x="7632877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72"/>
          <p:cNvSpPr txBox="1"/>
          <p:nvPr/>
        </p:nvSpPr>
        <p:spPr>
          <a:xfrm>
            <a:off x="8005628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72"/>
          <p:cNvSpPr txBox="1"/>
          <p:nvPr/>
        </p:nvSpPr>
        <p:spPr>
          <a:xfrm>
            <a:off x="6887852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GB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72"/>
          <p:cNvSpPr txBox="1"/>
          <p:nvPr/>
        </p:nvSpPr>
        <p:spPr>
          <a:xfrm>
            <a:off x="7224624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72"/>
          <p:cNvSpPr txBox="1"/>
          <p:nvPr/>
        </p:nvSpPr>
        <p:spPr>
          <a:xfrm>
            <a:off x="7561395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72"/>
          <p:cNvSpPr txBox="1"/>
          <p:nvPr/>
        </p:nvSpPr>
        <p:spPr>
          <a:xfrm>
            <a:off x="7921378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72"/>
          <p:cNvSpPr txBox="1"/>
          <p:nvPr/>
        </p:nvSpPr>
        <p:spPr>
          <a:xfrm>
            <a:off x="2455821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72"/>
          <p:cNvSpPr txBox="1"/>
          <p:nvPr/>
        </p:nvSpPr>
        <p:spPr>
          <a:xfrm>
            <a:off x="284962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72"/>
          <p:cNvSpPr txBox="1"/>
          <p:nvPr/>
        </p:nvSpPr>
        <p:spPr>
          <a:xfrm>
            <a:off x="87430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72"/>
          <p:cNvSpPr txBox="1"/>
          <p:nvPr/>
        </p:nvSpPr>
        <p:spPr>
          <a:xfrm>
            <a:off x="1271653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72"/>
          <p:cNvSpPr txBox="1"/>
          <p:nvPr/>
        </p:nvSpPr>
        <p:spPr>
          <a:xfrm>
            <a:off x="1655422" y="292242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72"/>
          <p:cNvSpPr txBox="1"/>
          <p:nvPr/>
        </p:nvSpPr>
        <p:spPr>
          <a:xfrm>
            <a:off x="2060065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EC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47;p29" id="1145" name="Google Shape;114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97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8;p29" id="1146" name="Google Shape;114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7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9;p29" id="1147" name="Google Shape;114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3531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72"/>
          <p:cNvSpPr txBox="1"/>
          <p:nvPr/>
        </p:nvSpPr>
        <p:spPr>
          <a:xfrm>
            <a:off x="2455821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SV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72"/>
          <p:cNvSpPr txBox="1"/>
          <p:nvPr/>
        </p:nvSpPr>
        <p:spPr>
          <a:xfrm>
            <a:off x="286005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52;p29" id="1150" name="Google Shape;1150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230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3;p29" id="1151" name="Google Shape;1151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8298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72"/>
          <p:cNvSpPr txBox="1"/>
          <p:nvPr/>
        </p:nvSpPr>
        <p:spPr>
          <a:xfrm>
            <a:off x="874309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72"/>
          <p:cNvSpPr txBox="1"/>
          <p:nvPr/>
        </p:nvSpPr>
        <p:spPr>
          <a:xfrm>
            <a:off x="1271653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NI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72"/>
          <p:cNvSpPr txBox="1"/>
          <p:nvPr/>
        </p:nvSpPr>
        <p:spPr>
          <a:xfrm>
            <a:off x="1665856" y="3609836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72"/>
          <p:cNvSpPr txBox="1"/>
          <p:nvPr/>
        </p:nvSpPr>
        <p:spPr>
          <a:xfrm>
            <a:off x="2060065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58;p29" id="1156" name="Google Shape;1156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530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9;p29" id="1157" name="Google Shape;1157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52189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2"/>
          <p:cNvSpPr txBox="1"/>
          <p:nvPr/>
        </p:nvSpPr>
        <p:spPr>
          <a:xfrm>
            <a:off x="2455821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61;p29" id="1159" name="Google Shape;1159;p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6716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2;p29" id="1160" name="Google Shape;1160;p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971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3;p29" id="1161" name="Google Shape;1161;p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619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4;p29" id="1162" name="Google Shape;1162;p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31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5;p29" id="1163" name="Google Shape;1163;p7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55672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6;p29" id="1164" name="Google Shape;1164;p7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2834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7;p29" id="1165" name="Google Shape;1165;p7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61033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8;p29" id="1166" name="Google Shape;1166;p7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59232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9;p29" id="1167" name="Google Shape;1167;p7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6947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0;p29" id="1168" name="Google Shape;1168;p7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19434" y="2026912"/>
            <a:ext cx="251375" cy="25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1;p29" id="1169" name="Google Shape;1169;p7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01496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2;p29" id="1170" name="Google Shape;1170;p7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6342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3;p29" id="1171" name="Google Shape;1171;p7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3919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4;p29" id="1172" name="Google Shape;1172;p7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87657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5;p29" id="1173" name="Google Shape;1173;p7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16487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6;p29" id="1174" name="Google Shape;1174;p7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37064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7;p29" id="1175" name="Google Shape;1175;p7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57642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8;p29" id="1176" name="Google Shape;1176;p7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78221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9;p29" id="1177" name="Google Shape;1177;p7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498799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0;p29" id="1178" name="Google Shape;1178;p7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671235" y="3333035"/>
            <a:ext cx="261319" cy="261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1;p29" id="1179" name="Google Shape;1179;p7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86793" y="2016977"/>
            <a:ext cx="261320" cy="2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72"/>
          <p:cNvSpPr txBox="1"/>
          <p:nvPr/>
        </p:nvSpPr>
        <p:spPr>
          <a:xfrm>
            <a:off x="4662805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HK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72"/>
          <p:cNvSpPr txBox="1"/>
          <p:nvPr/>
        </p:nvSpPr>
        <p:spPr>
          <a:xfrm>
            <a:off x="5417606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72"/>
          <p:cNvSpPr txBox="1"/>
          <p:nvPr/>
        </p:nvSpPr>
        <p:spPr>
          <a:xfrm>
            <a:off x="504020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85;p29" id="1183" name="Google Shape;1183;p7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41379" y="2028845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6;p29" id="1184" name="Google Shape;1184;p7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417457" y="2023942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7;p29" id="1185" name="Google Shape;1185;p7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664094" y="2024935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72"/>
          <p:cNvSpPr txBox="1"/>
          <p:nvPr/>
        </p:nvSpPr>
        <p:spPr>
          <a:xfrm>
            <a:off x="42854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72"/>
          <p:cNvSpPr txBox="1"/>
          <p:nvPr/>
        </p:nvSpPr>
        <p:spPr>
          <a:xfrm>
            <a:off x="3887854" y="2920383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JP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72"/>
          <p:cNvSpPr txBox="1"/>
          <p:nvPr/>
        </p:nvSpPr>
        <p:spPr>
          <a:xfrm>
            <a:off x="4286658" y="2920382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91;p29" id="1189" name="Google Shape;1189;p7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76590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2;p29" id="1190" name="Google Shape;1190;p7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896301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72"/>
          <p:cNvSpPr txBox="1"/>
          <p:nvPr/>
        </p:nvSpPr>
        <p:spPr>
          <a:xfrm>
            <a:off x="4662250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72"/>
          <p:cNvSpPr txBox="1"/>
          <p:nvPr/>
        </p:nvSpPr>
        <p:spPr>
          <a:xfrm>
            <a:off x="5037843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NZ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72"/>
          <p:cNvSpPr txBox="1"/>
          <p:nvPr/>
        </p:nvSpPr>
        <p:spPr>
          <a:xfrm>
            <a:off x="5413434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72"/>
          <p:cNvSpPr txBox="1"/>
          <p:nvPr/>
        </p:nvSpPr>
        <p:spPr>
          <a:xfrm>
            <a:off x="3896295" y="36035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97;p29" id="1195" name="Google Shape;1195;p7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90299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8;p29" id="1196" name="Google Shape;1196;p7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417457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9;p29" id="1197" name="Google Shape;1197;p7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3716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0;p29" id="1198" name="Google Shape;1198;p7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65687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72"/>
          <p:cNvSpPr txBox="1"/>
          <p:nvPr/>
        </p:nvSpPr>
        <p:spPr>
          <a:xfrm>
            <a:off x="4266458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72"/>
          <p:cNvSpPr txBox="1"/>
          <p:nvPr/>
        </p:nvSpPr>
        <p:spPr>
          <a:xfrm>
            <a:off x="4649116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03;p29" id="1201" name="Google Shape;1201;p7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27993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4;p29" id="1202" name="Google Shape;1202;p7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4656879" y="3330733"/>
            <a:ext cx="261319" cy="26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72"/>
          <p:cNvSpPr txBox="1"/>
          <p:nvPr/>
        </p:nvSpPr>
        <p:spPr>
          <a:xfrm>
            <a:off x="6496811" y="29383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06;p29" id="1204" name="Google Shape;1204;p7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491129" y="2664669"/>
            <a:ext cx="258106" cy="25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72"/>
          <p:cNvSpPr txBox="1"/>
          <p:nvPr/>
        </p:nvSpPr>
        <p:spPr>
          <a:xfrm>
            <a:off x="6426574" y="3624610"/>
            <a:ext cx="4440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Nordics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72"/>
          <p:cNvSpPr txBox="1"/>
          <p:nvPr/>
        </p:nvSpPr>
        <p:spPr>
          <a:xfrm>
            <a:off x="6876535" y="360841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709;p29" id="1207" name="Google Shape;1207;p72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887041" y="3338932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10;p29" id="1208" name="Google Shape;1208;p72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489033" y="3326258"/>
            <a:ext cx="280344" cy="280344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7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4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74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74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74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74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74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0" name="Google Shape;123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74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74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4" name="Google Shape;1234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74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74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0" name="Google Shape;1240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74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2" name="Google Shape;1242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7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oboto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4" name="Google Shape;1244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7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b="0" i="0" sz="23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b="0" i="0" sz="1200" u="none" cap="none" strike="noStrike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192250" y="0"/>
            <a:ext cx="8310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Play around in the console </a:t>
            </a:r>
            <a:r>
              <a:rPr lang="en" sz="1300"/>
              <a:t>(https://console.cloud.google.com/)</a:t>
            </a:r>
            <a:endParaRPr sz="1300"/>
          </a:p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311700" y="1389600"/>
            <a:ext cx="7037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00" y="719750"/>
            <a:ext cx="1490401" cy="432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4"/>
          <p:cNvPicPr preferRelativeResize="0"/>
          <p:nvPr/>
        </p:nvPicPr>
        <p:blipFill rotWithShape="1">
          <a:blip r:embed="rId4">
            <a:alphaModFix/>
          </a:blip>
          <a:srcRect b="0" l="0" r="0" t="5310"/>
          <a:stretch/>
        </p:blipFill>
        <p:spPr>
          <a:xfrm>
            <a:off x="1407000" y="946725"/>
            <a:ext cx="1706750" cy="40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 rotWithShape="1">
          <a:blip r:embed="rId5">
            <a:alphaModFix/>
          </a:blip>
          <a:srcRect b="0" l="0" r="0" t="4213"/>
          <a:stretch/>
        </p:blipFill>
        <p:spPr>
          <a:xfrm>
            <a:off x="2857938" y="737725"/>
            <a:ext cx="1770775" cy="42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 rotWithShape="1">
          <a:blip r:embed="rId6">
            <a:alphaModFix/>
          </a:blip>
          <a:srcRect b="0" l="0" r="0" t="5222"/>
          <a:stretch/>
        </p:blipFill>
        <p:spPr>
          <a:xfrm>
            <a:off x="4280875" y="793850"/>
            <a:ext cx="1873500" cy="42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4"/>
          <p:cNvPicPr preferRelativeResize="0"/>
          <p:nvPr/>
        </p:nvPicPr>
        <p:blipFill rotWithShape="1">
          <a:blip r:embed="rId7">
            <a:alphaModFix/>
          </a:blip>
          <a:srcRect b="0" l="0" r="0" t="5006"/>
          <a:stretch/>
        </p:blipFill>
        <p:spPr>
          <a:xfrm>
            <a:off x="5848275" y="751813"/>
            <a:ext cx="1926739" cy="44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 rotWithShape="1">
          <a:blip r:embed="rId8">
            <a:alphaModFix/>
          </a:blip>
          <a:srcRect b="0" l="0" r="0" t="5294"/>
          <a:stretch/>
        </p:blipFill>
        <p:spPr>
          <a:xfrm>
            <a:off x="7321500" y="756800"/>
            <a:ext cx="1819778" cy="432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192250" y="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Learning Paths </a:t>
            </a:r>
            <a:r>
              <a:rPr lang="en" sz="1400"/>
              <a:t>(https://cloud.google.com/training)</a:t>
            </a:r>
            <a:endParaRPr sz="1400"/>
          </a:p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22900"/>
            <a:ext cx="8769993" cy="40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08100"/>
            <a:ext cx="8839198" cy="37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type="title"/>
          </p:nvPr>
        </p:nvSpPr>
        <p:spPr>
          <a:xfrm>
            <a:off x="192250" y="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Learning Paths </a:t>
            </a:r>
            <a:r>
              <a:rPr lang="en" sz="1400"/>
              <a:t>(https://cloud.google.com/training)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55700"/>
            <a:ext cx="8839197" cy="37847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192250" y="0"/>
            <a:ext cx="527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Learning Paths </a:t>
            </a:r>
            <a:r>
              <a:rPr lang="en" sz="1400"/>
              <a:t>(https://cloud.google.com/training)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